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A770B-ECF4-089D-DA13-AC47DBEA2234}" v="22" dt="2026-05-18T15:05:38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BEFA770B-ECF4-089D-DA13-AC47DBEA2234}"/>
    <pc:docChg chg="modSld">
      <pc:chgData name="Rabie, Brent" userId="S::brabie@mercy.com::89ec8d4a-b07f-4d95-8f15-ab872f457aa9" providerId="AD" clId="Web-{BEFA770B-ECF4-089D-DA13-AC47DBEA2234}" dt="2026-05-18T15:05:37.951" v="17" actId="20577"/>
      <pc:docMkLst>
        <pc:docMk/>
      </pc:docMkLst>
      <pc:sldChg chg="modSp">
        <pc:chgData name="Rabie, Brent" userId="S::brabie@mercy.com::89ec8d4a-b07f-4d95-8f15-ab872f457aa9" providerId="AD" clId="Web-{BEFA770B-ECF4-089D-DA13-AC47DBEA2234}" dt="2026-05-18T15:05:37.951" v="17" actId="20577"/>
        <pc:sldMkLst>
          <pc:docMk/>
          <pc:sldMk cId="821545855" sldId="287"/>
        </pc:sldMkLst>
        <pc:spChg chg="mod">
          <ac:chgData name="Rabie, Brent" userId="S::brabie@mercy.com::89ec8d4a-b07f-4d95-8f15-ab872f457aa9" providerId="AD" clId="Web-{BEFA770B-ECF4-089D-DA13-AC47DBEA2234}" dt="2026-05-18T15:02:22.850" v="10" actId="14100"/>
          <ac:spMkLst>
            <pc:docMk/>
            <pc:sldMk cId="821545855" sldId="287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BEFA770B-ECF4-089D-DA13-AC47DBEA2234}" dt="2026-05-18T15:04:16.104" v="15" actId="1076"/>
          <ac:spMkLst>
            <pc:docMk/>
            <pc:sldMk cId="821545855" sldId="287"/>
            <ac:spMk id="7" creationId="{00000000-0000-0000-0000-000000000000}"/>
          </ac:spMkLst>
        </pc:spChg>
        <pc:spChg chg="mod">
          <ac:chgData name="Rabie, Brent" userId="S::brabie@mercy.com::89ec8d4a-b07f-4d95-8f15-ab872f457aa9" providerId="AD" clId="Web-{BEFA770B-ECF4-089D-DA13-AC47DBEA2234}" dt="2026-05-18T15:05:37.951" v="17" actId="20577"/>
          <ac:spMkLst>
            <pc:docMk/>
            <pc:sldMk cId="821545855" sldId="287"/>
            <ac:spMk id="9" creationId="{00000000-0000-0000-0000-000000000000}"/>
          </ac:spMkLst>
        </pc:spChg>
        <pc:picChg chg="mod">
          <ac:chgData name="Rabie, Brent" userId="S::brabie@mercy.com::89ec8d4a-b07f-4d95-8f15-ab872f457aa9" providerId="AD" clId="Web-{BEFA770B-ECF4-089D-DA13-AC47DBEA2234}" dt="2026-05-18T15:04:45.496" v="16"/>
          <ac:picMkLst>
            <pc:docMk/>
            <pc:sldMk cId="821545855" sldId="287"/>
            <ac:picMk id="14" creationId="{E0D70CD6-9E5A-2C12-6D24-C6EF212FB4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4EF0D-5D52-4FFD-99D9-3CECB877083C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D29DA-5296-4FBF-A6B2-28680531BB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As Director, of Community Health  Youngstown, Leigh Greene gives her all to her community. But she still thinks it’s important to do a little more.</a:t>
            </a:r>
          </a:p>
          <a:p>
            <a:endParaRPr lang="en-US" dirty="0"/>
          </a:p>
          <a:p>
            <a:r>
              <a:rPr lang="en-US" dirty="0"/>
              <a:t>“I support the Foundation because I have the actual opportunity of seeing donations in action. There's no better feeling than that.”</a:t>
            </a:r>
          </a:p>
          <a:p>
            <a:endParaRPr lang="en-US" dirty="0"/>
          </a:p>
          <a:p>
            <a:r>
              <a:rPr lang="en-US" dirty="0"/>
              <a:t>Through the Foundation, lives are being impacted in powerful ways.</a:t>
            </a:r>
          </a:p>
          <a:p>
            <a:endParaRPr lang="en-US" dirty="0"/>
          </a:p>
          <a:p>
            <a:r>
              <a:rPr lang="en-US" dirty="0"/>
              <a:t>Respite of Hope reaches those in need, and the Stepping Out program brings accessible physical activity to underserved communities—empowering health and wellness for all.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208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2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187352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720922" y="2621653"/>
            <a:ext cx="3787656" cy="2708229"/>
          </a:xfrm>
          <a:custGeom>
            <a:avLst/>
            <a:gdLst/>
            <a:ahLst/>
            <a:cxnLst/>
            <a:rect l="l" t="t" r="r" b="b"/>
            <a:pathLst>
              <a:path w="5549125" h="5285542">
                <a:moveTo>
                  <a:pt x="0" y="0"/>
                </a:moveTo>
                <a:lnTo>
                  <a:pt x="5549125" y="0"/>
                </a:lnTo>
                <a:lnTo>
                  <a:pt x="5549125" y="5285542"/>
                </a:lnTo>
                <a:lnTo>
                  <a:pt x="0" y="528554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922373" y="5334445"/>
            <a:ext cx="1894178" cy="1263132"/>
          </a:xfrm>
          <a:custGeom>
            <a:avLst/>
            <a:gdLst/>
            <a:ahLst/>
            <a:cxnLst/>
            <a:rect l="l" t="t" r="r" b="b"/>
            <a:pathLst>
              <a:path w="2687123" h="1793655">
                <a:moveTo>
                  <a:pt x="0" y="0"/>
                </a:moveTo>
                <a:lnTo>
                  <a:pt x="2687123" y="0"/>
                </a:lnTo>
                <a:lnTo>
                  <a:pt x="2687123" y="1793654"/>
                </a:lnTo>
                <a:lnTo>
                  <a:pt x="0" y="17936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153462" y="3581742"/>
            <a:ext cx="1329239" cy="1520372"/>
          </a:xfrm>
          <a:custGeom>
            <a:avLst/>
            <a:gdLst/>
            <a:ahLst/>
            <a:cxnLst/>
            <a:rect l="l" t="t" r="r" b="b"/>
            <a:pathLst>
              <a:path w="1993859" h="2280558">
                <a:moveTo>
                  <a:pt x="0" y="0"/>
                </a:moveTo>
                <a:lnTo>
                  <a:pt x="1993859" y="0"/>
                </a:lnTo>
                <a:lnTo>
                  <a:pt x="1993859" y="2280558"/>
                </a:lnTo>
                <a:lnTo>
                  <a:pt x="0" y="22805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422001" y="1535297"/>
            <a:ext cx="3654092" cy="69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 Giving in Action</a:t>
            </a:r>
          </a:p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F63"/>
              </a:solidFill>
              <a:effectLst/>
              <a:uLnTx/>
              <a:uFillTx/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090114" y="2901317"/>
            <a:ext cx="3051798" cy="2339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I support the Foundation</a:t>
            </a:r>
            <a:endParaRPr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 because I have the actual opportunity of seeing donations in action. There's no better feeling than that.</a:t>
            </a:r>
            <a:endParaRPr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Leigh Greene </a:t>
            </a:r>
            <a:endParaRPr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Director,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 of Community Health  Youngstown</a:t>
            </a: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127585" y="2618181"/>
            <a:ext cx="258625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Respite of Hope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27585" y="5740189"/>
            <a:ext cx="258625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Joanie Abdu Center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127585" y="4179185"/>
            <a:ext cx="258625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Stepping Out</a:t>
            </a:r>
          </a:p>
        </p:txBody>
      </p:sp>
      <p:pic>
        <p:nvPicPr>
          <p:cNvPr id="14" name="Picture 13" descr="A person holding a sign">
            <a:extLst>
              <a:ext uri="{FF2B5EF4-FFF2-40B4-BE49-F238E27FC236}">
                <a16:creationId xmlns:a16="http://schemas.microsoft.com/office/drawing/2014/main" id="{E0D70CD6-9E5A-2C12-6D24-C6EF212FB4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5" t="-2732" r="13521" b="10667"/>
          <a:stretch>
            <a:fillRect/>
          </a:stretch>
        </p:blipFill>
        <p:spPr>
          <a:xfrm>
            <a:off x="221430" y="2530258"/>
            <a:ext cx="3227535" cy="28934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Picture 15" descr="A person holding an older person's shoulder&#10;&#10;AI-generated content may be incorrect.">
            <a:extLst>
              <a:ext uri="{FF2B5EF4-FFF2-40B4-BE49-F238E27FC236}">
                <a16:creationId xmlns:a16="http://schemas.microsoft.com/office/drawing/2014/main" id="{715BF47C-6318-DAFB-08CC-49D7D3F260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338" y="2151137"/>
            <a:ext cx="1894178" cy="126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4585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B53761-5FDE-4D5F-A081-BE7900FEEC44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8F3511E9-3886-4EF7-A882-BECF40E2C4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6D4B92-27E5-4579-A5A4-99D2AEA2EB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16</cp:revision>
  <dcterms:created xsi:type="dcterms:W3CDTF">2026-05-04T22:21:26Z</dcterms:created>
  <dcterms:modified xsi:type="dcterms:W3CDTF">2026-05-18T15:05:48Z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