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notesMasterIdLst>
    <p:notesMasterId r:id="rId6"/>
  </p:notesMasterIdLst>
  <p:sldIdLst>
    <p:sldId id="288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21B1CB8-511B-6CDE-A7DA-A095172FEC8F}" v="39" dt="2026-05-12T12:36:30.078"/>
    <p1510:client id="{0A911C0F-A34C-66DC-D37D-992F5ED5C3FB}" v="27" dt="2026-05-12T18:27:06.17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834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12" Type="http://schemas.microsoft.com/office/2015/10/relationships/revisionInfo" Target="revisionInfo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microsoft.com/office/2016/11/relationships/changesInfo" Target="changesInfos/changesInfo1.xml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abie, Brent" userId="S::brabie@mercy.com::89ec8d4a-b07f-4d95-8f15-ab872f457aa9" providerId="AD" clId="Web-{021B1CB8-511B-6CDE-A7DA-A095172FEC8F}"/>
    <pc:docChg chg="modSld">
      <pc:chgData name="Rabie, Brent" userId="S::brabie@mercy.com::89ec8d4a-b07f-4d95-8f15-ab872f457aa9" providerId="AD" clId="Web-{021B1CB8-511B-6CDE-A7DA-A095172FEC8F}" dt="2026-05-12T12:36:29.547" v="31" actId="20577"/>
      <pc:docMkLst>
        <pc:docMk/>
      </pc:docMkLst>
      <pc:sldChg chg="modSp">
        <pc:chgData name="Rabie, Brent" userId="S::brabie@mercy.com::89ec8d4a-b07f-4d95-8f15-ab872f457aa9" providerId="AD" clId="Web-{021B1CB8-511B-6CDE-A7DA-A095172FEC8F}" dt="2026-05-12T12:36:29.547" v="31" actId="20577"/>
        <pc:sldMkLst>
          <pc:docMk/>
          <pc:sldMk cId="299748026" sldId="288"/>
        </pc:sldMkLst>
        <pc:spChg chg="mod">
          <ac:chgData name="Rabie, Brent" userId="S::brabie@mercy.com::89ec8d4a-b07f-4d95-8f15-ab872f457aa9" providerId="AD" clId="Web-{021B1CB8-511B-6CDE-A7DA-A095172FEC8F}" dt="2026-05-12T12:36:01.702" v="24" actId="1076"/>
          <ac:spMkLst>
            <pc:docMk/>
            <pc:sldMk cId="299748026" sldId="288"/>
            <ac:spMk id="2" creationId="{00000000-0000-0000-0000-000000000000}"/>
          </ac:spMkLst>
        </pc:spChg>
        <pc:spChg chg="mod">
          <ac:chgData name="Rabie, Brent" userId="S::brabie@mercy.com::89ec8d4a-b07f-4d95-8f15-ab872f457aa9" providerId="AD" clId="Web-{021B1CB8-511B-6CDE-A7DA-A095172FEC8F}" dt="2026-05-12T12:36:12.796" v="26" actId="1076"/>
          <ac:spMkLst>
            <pc:docMk/>
            <pc:sldMk cId="299748026" sldId="288"/>
            <ac:spMk id="3" creationId="{00000000-0000-0000-0000-000000000000}"/>
          </ac:spMkLst>
        </pc:spChg>
        <pc:spChg chg="mod">
          <ac:chgData name="Rabie, Brent" userId="S::brabie@mercy.com::89ec8d4a-b07f-4d95-8f15-ab872f457aa9" providerId="AD" clId="Web-{021B1CB8-511B-6CDE-A7DA-A095172FEC8F}" dt="2026-05-12T12:35:32.982" v="18" actId="1076"/>
          <ac:spMkLst>
            <pc:docMk/>
            <pc:sldMk cId="299748026" sldId="288"/>
            <ac:spMk id="5" creationId="{00000000-0000-0000-0000-000000000000}"/>
          </ac:spMkLst>
        </pc:spChg>
        <pc:spChg chg="mod">
          <ac:chgData name="Rabie, Brent" userId="S::brabie@mercy.com::89ec8d4a-b07f-4d95-8f15-ab872f457aa9" providerId="AD" clId="Web-{021B1CB8-511B-6CDE-A7DA-A095172FEC8F}" dt="2026-05-12T12:35:43.076" v="20" actId="1076"/>
          <ac:spMkLst>
            <pc:docMk/>
            <pc:sldMk cId="299748026" sldId="288"/>
            <ac:spMk id="8" creationId="{00000000-0000-0000-0000-000000000000}"/>
          </ac:spMkLst>
        </pc:spChg>
        <pc:spChg chg="mod">
          <ac:chgData name="Rabie, Brent" userId="S::brabie@mercy.com::89ec8d4a-b07f-4d95-8f15-ab872f457aa9" providerId="AD" clId="Web-{021B1CB8-511B-6CDE-A7DA-A095172FEC8F}" dt="2026-05-12T12:35:49.733" v="22" actId="1076"/>
          <ac:spMkLst>
            <pc:docMk/>
            <pc:sldMk cId="299748026" sldId="288"/>
            <ac:spMk id="9" creationId="{00000000-0000-0000-0000-000000000000}"/>
          </ac:spMkLst>
        </pc:spChg>
        <pc:spChg chg="mod">
          <ac:chgData name="Rabie, Brent" userId="S::brabie@mercy.com::89ec8d4a-b07f-4d95-8f15-ab872f457aa9" providerId="AD" clId="Web-{021B1CB8-511B-6CDE-A7DA-A095172FEC8F}" dt="2026-05-12T12:35:58.748" v="23" actId="1076"/>
          <ac:spMkLst>
            <pc:docMk/>
            <pc:sldMk cId="299748026" sldId="288"/>
            <ac:spMk id="10" creationId="{00000000-0000-0000-0000-000000000000}"/>
          </ac:spMkLst>
        </pc:spChg>
        <pc:spChg chg="mod">
          <ac:chgData name="Rabie, Brent" userId="S::brabie@mercy.com::89ec8d4a-b07f-4d95-8f15-ab872f457aa9" providerId="AD" clId="Web-{021B1CB8-511B-6CDE-A7DA-A095172FEC8F}" dt="2026-05-12T12:36:07.092" v="25" actId="1076"/>
          <ac:spMkLst>
            <pc:docMk/>
            <pc:sldMk cId="299748026" sldId="288"/>
            <ac:spMk id="11" creationId="{00000000-0000-0000-0000-000000000000}"/>
          </ac:spMkLst>
        </pc:spChg>
        <pc:spChg chg="mod">
          <ac:chgData name="Rabie, Brent" userId="S::brabie@mercy.com::89ec8d4a-b07f-4d95-8f15-ab872f457aa9" providerId="AD" clId="Web-{021B1CB8-511B-6CDE-A7DA-A095172FEC8F}" dt="2026-05-12T12:36:29.547" v="31" actId="20577"/>
          <ac:spMkLst>
            <pc:docMk/>
            <pc:sldMk cId="299748026" sldId="288"/>
            <ac:spMk id="12" creationId="{00000000-0000-0000-0000-000000000000}"/>
          </ac:spMkLst>
        </pc:spChg>
        <pc:picChg chg="mod modCrop">
          <ac:chgData name="Rabie, Brent" userId="S::brabie@mercy.com::89ec8d4a-b07f-4d95-8f15-ab872f457aa9" providerId="AD" clId="Web-{021B1CB8-511B-6CDE-A7DA-A095172FEC8F}" dt="2026-05-12T12:35:15.418" v="14"/>
          <ac:picMkLst>
            <pc:docMk/>
            <pc:sldMk cId="299748026" sldId="288"/>
            <ac:picMk id="13" creationId="{C41A298F-CBC3-2427-637D-1529C4278032}"/>
          </ac:picMkLst>
        </pc:picChg>
        <pc:picChg chg="mod">
          <ac:chgData name="Rabie, Brent" userId="S::brabie@mercy.com::89ec8d4a-b07f-4d95-8f15-ab872f457aa9" providerId="AD" clId="Web-{021B1CB8-511B-6CDE-A7DA-A095172FEC8F}" dt="2026-05-12T12:35:35.529" v="19" actId="1076"/>
          <ac:picMkLst>
            <pc:docMk/>
            <pc:sldMk cId="299748026" sldId="288"/>
            <ac:picMk id="1026" creationId="{CB88091D-83E7-5B99-E704-E1DC6C0AB923}"/>
          </ac:picMkLst>
        </pc:picChg>
      </pc:sldChg>
    </pc:docChg>
  </pc:docChgLst>
  <pc:docChgLst>
    <pc:chgData name="Rabie, Brent" userId="S::brabie@mercy.com::89ec8d4a-b07f-4d95-8f15-ab872f457aa9" providerId="AD" clId="Web-{0A911C0F-A34C-66DC-D37D-992F5ED5C3FB}"/>
    <pc:docChg chg="modSld">
      <pc:chgData name="Rabie, Brent" userId="S::brabie@mercy.com::89ec8d4a-b07f-4d95-8f15-ab872f457aa9" providerId="AD" clId="Web-{0A911C0F-A34C-66DC-D37D-992F5ED5C3FB}" dt="2026-05-12T18:27:06.174" v="18" actId="1076"/>
      <pc:docMkLst>
        <pc:docMk/>
      </pc:docMkLst>
      <pc:sldChg chg="modSp">
        <pc:chgData name="Rabie, Brent" userId="S::brabie@mercy.com::89ec8d4a-b07f-4d95-8f15-ab872f457aa9" providerId="AD" clId="Web-{0A911C0F-A34C-66DC-D37D-992F5ED5C3FB}" dt="2026-05-12T18:27:06.174" v="18" actId="1076"/>
        <pc:sldMkLst>
          <pc:docMk/>
          <pc:sldMk cId="299748026" sldId="288"/>
        </pc:sldMkLst>
        <pc:spChg chg="mod">
          <ac:chgData name="Rabie, Brent" userId="S::brabie@mercy.com::89ec8d4a-b07f-4d95-8f15-ab872f457aa9" providerId="AD" clId="Web-{0A911C0F-A34C-66DC-D37D-992F5ED5C3FB}" dt="2026-05-12T18:27:06.174" v="18" actId="1076"/>
          <ac:spMkLst>
            <pc:docMk/>
            <pc:sldMk cId="299748026" sldId="288"/>
            <ac:spMk id="3" creationId="{00000000-0000-0000-0000-000000000000}"/>
          </ac:spMkLst>
        </pc:spChg>
        <pc:spChg chg="mod">
          <ac:chgData name="Rabie, Brent" userId="S::brabie@mercy.com::89ec8d4a-b07f-4d95-8f15-ab872f457aa9" providerId="AD" clId="Web-{0A911C0F-A34C-66DC-D37D-992F5ED5C3FB}" dt="2026-05-12T18:26:56.361" v="16" actId="20577"/>
          <ac:spMkLst>
            <pc:docMk/>
            <pc:sldMk cId="299748026" sldId="288"/>
            <ac:spMk id="12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A7AFD08-C7EB-48D8-87DC-4885A9208213}" type="datetimeFigureOut">
              <a:rPr lang="en-US" smtClean="0"/>
              <a:t>5/12/2026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90D418-2EB3-473E-B921-70DDB048C7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05942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 dirty="0"/>
              <a:t>Holly has given to the Foundation for over 14 years. She has supported many initiatives. She loves to see the Foundation's impact on others' lives.</a:t>
            </a:r>
          </a:p>
          <a:p>
            <a:endParaRPr lang="en-US" dirty="0"/>
          </a:p>
          <a:p>
            <a:r>
              <a:rPr lang="en-US" dirty="0"/>
              <a:t>“It's the value of humility, kindness and gratitude of our community.“</a:t>
            </a:r>
          </a:p>
          <a:p>
            <a:endParaRPr lang="en-US" dirty="0"/>
          </a:p>
          <a:p>
            <a:r>
              <a:rPr lang="en-US" dirty="0"/>
              <a:t>The Foundation supports vital programs such as the Urbana Cancer Center, Food bags to food-insecure inpatients upon their release, Mercy Reach 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‹#›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5/12/2026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77536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04800" y="183092"/>
            <a:ext cx="5486400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4800" y="1066800"/>
            <a:ext cx="5486400" cy="30173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04800" y="4237567"/>
            <a:ext cx="14224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5/12/2026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082800" y="4237567"/>
            <a:ext cx="19304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68800" y="4237567"/>
            <a:ext cx="14224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58688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g"/><Relationship Id="rId5" Type="http://schemas.openxmlformats.org/officeDocument/2006/relationships/image" Target="../media/image3.png"/><Relationship Id="rId4" Type="http://schemas.openxmlformats.org/officeDocument/2006/relationships/image" Target="../media/image2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3366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3137420" y="50583"/>
            <a:ext cx="5917160" cy="1479290"/>
          </a:xfrm>
          <a:custGeom>
            <a:avLst/>
            <a:gdLst/>
            <a:ahLst/>
            <a:cxnLst/>
            <a:rect l="l" t="t" r="r" b="b"/>
            <a:pathLst>
              <a:path w="8875740" h="2218935">
                <a:moveTo>
                  <a:pt x="0" y="0"/>
                </a:moveTo>
                <a:lnTo>
                  <a:pt x="8875740" y="0"/>
                </a:lnTo>
                <a:lnTo>
                  <a:pt x="8875740" y="2218935"/>
                </a:lnTo>
                <a:lnTo>
                  <a:pt x="0" y="2218935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0953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Freeform 3"/>
          <p:cNvSpPr/>
          <p:nvPr/>
        </p:nvSpPr>
        <p:spPr>
          <a:xfrm>
            <a:off x="3572050" y="2314980"/>
            <a:ext cx="3731430" cy="2754278"/>
          </a:xfrm>
          <a:custGeom>
            <a:avLst/>
            <a:gdLst/>
            <a:ahLst/>
            <a:cxnLst/>
            <a:rect l="l" t="t" r="r" b="b"/>
            <a:pathLst>
              <a:path w="5597145" h="5331280">
                <a:moveTo>
                  <a:pt x="0" y="0"/>
                </a:moveTo>
                <a:lnTo>
                  <a:pt x="5597145" y="0"/>
                </a:lnTo>
                <a:lnTo>
                  <a:pt x="5597145" y="5331281"/>
                </a:lnTo>
                <a:lnTo>
                  <a:pt x="0" y="5331281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0953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reeform 5"/>
          <p:cNvSpPr/>
          <p:nvPr/>
        </p:nvSpPr>
        <p:spPr>
          <a:xfrm>
            <a:off x="7578772" y="2076119"/>
            <a:ext cx="1714067" cy="1614046"/>
          </a:xfrm>
          <a:custGeom>
            <a:avLst/>
            <a:gdLst/>
            <a:ahLst/>
            <a:cxnLst/>
            <a:rect l="l" t="t" r="r" b="b"/>
            <a:pathLst>
              <a:path w="2336643" h="2435723">
                <a:moveTo>
                  <a:pt x="0" y="0"/>
                </a:moveTo>
                <a:lnTo>
                  <a:pt x="2336642" y="0"/>
                </a:lnTo>
                <a:lnTo>
                  <a:pt x="2336642" y="2435723"/>
                </a:lnTo>
                <a:lnTo>
                  <a:pt x="0" y="2435723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0953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9487394" y="2882587"/>
            <a:ext cx="2586257" cy="52620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09539" rtl="0" eaLnBrk="1" fontAlgn="auto" latinLnBrk="0" hangingPunct="1">
              <a:lnSpc>
                <a:spcPts val="214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33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ontserrat"/>
                <a:ea typeface="Montserrat"/>
                <a:cs typeface="Montserrat"/>
                <a:sym typeface="Montserrat"/>
              </a:rPr>
              <a:t>Urbana Cancer Center </a:t>
            </a:r>
          </a:p>
          <a:p>
            <a:pPr marL="0" marR="0" lvl="0" indent="0" algn="l" defTabSz="609539" rtl="0" eaLnBrk="1" fontAlgn="auto" latinLnBrk="0" hangingPunct="1">
              <a:lnSpc>
                <a:spcPts val="214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533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9491627" y="4040510"/>
            <a:ext cx="2593669" cy="78919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09539" rtl="0" eaLnBrk="1" fontAlgn="auto" latinLnBrk="0" hangingPunct="1">
              <a:lnSpc>
                <a:spcPts val="214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33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ontserrat"/>
                <a:ea typeface="Montserrat"/>
                <a:cs typeface="Montserrat"/>
                <a:sym typeface="Montserrat"/>
              </a:rPr>
              <a:t>Food bags to food-insecure inpatients upon their release 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9519807" y="5784487"/>
            <a:ext cx="2555721" cy="25058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09539" rtl="0" eaLnBrk="1" fontAlgn="auto" latinLnBrk="0" hangingPunct="1">
              <a:lnSpc>
                <a:spcPts val="214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33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ontserrat"/>
                <a:ea typeface="Montserrat"/>
                <a:cs typeface="Montserrat"/>
                <a:sym typeface="Montserrat"/>
              </a:rPr>
              <a:t>Mercy REACH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7660001" y="1535297"/>
            <a:ext cx="3654092" cy="69850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609539" rtl="0" eaLnBrk="1" fontAlgn="auto" latinLnBrk="0" hangingPunct="1">
              <a:lnSpc>
                <a:spcPts val="2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BF63"/>
                </a:solidFill>
                <a:effectLst/>
                <a:uLnTx/>
                <a:uFillTx/>
                <a:latin typeface="Montserrat Bold"/>
                <a:ea typeface="Montserrat Bold"/>
                <a:cs typeface="Montserrat Bold"/>
                <a:sym typeface="Montserrat Bold"/>
              </a:rPr>
              <a:t>Your Giving in Action</a:t>
            </a:r>
          </a:p>
          <a:p>
            <a:pPr marL="0" marR="0" lvl="0" indent="0" algn="ctr" defTabSz="609539" rtl="0" eaLnBrk="1" fontAlgn="auto" latinLnBrk="0" hangingPunct="1">
              <a:lnSpc>
                <a:spcPts val="2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rgbClr val="00BF63"/>
              </a:solidFill>
              <a:effectLst/>
              <a:uLnTx/>
              <a:uFillTx/>
              <a:latin typeface="Montserrat Bold"/>
              <a:ea typeface="Montserrat Bold"/>
              <a:cs typeface="Montserrat Bold"/>
              <a:sym typeface="Montserrat Bold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3969168" y="2701816"/>
            <a:ext cx="2916027" cy="214674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sz="1600" dirty="0">
                <a:solidFill>
                  <a:srgbClr val="FFFFFF"/>
                </a:solidFill>
                <a:latin typeface="BSMH Sans Regular"/>
                <a:ea typeface="BSMH Sans Regular"/>
                <a:cs typeface="BSMH Sans Regular"/>
                <a:sym typeface="Canva Sans"/>
              </a:rPr>
              <a:t>It isn't about the value of money,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BSMH Sans Regular"/>
                <a:ea typeface="BSMH Sans Regular"/>
                <a:cs typeface="BSMH Sans Regular"/>
                <a:sym typeface="Canva Sans"/>
              </a:rPr>
              <a:t>It's the value of humility, kindness and gratitude of our community</a:t>
            </a:r>
            <a:r>
              <a:rPr lang="en-US" sz="1600" dirty="0">
                <a:solidFill>
                  <a:srgbClr val="FFFFFF"/>
                </a:solidFill>
                <a:latin typeface="BSMH Sans Regular"/>
                <a:ea typeface="BSMH Sans Regular"/>
                <a:cs typeface="BSMH Sans Regular"/>
                <a:sym typeface="Canva Sans"/>
              </a:rPr>
              <a:t>.</a:t>
            </a:r>
            <a:endParaRPr lang="en-US" sz="1600" dirty="0">
              <a:latin typeface="BSMH Sans Regular"/>
              <a:ea typeface="BSMH Sans Regular"/>
              <a:cs typeface="BSMH Sans Regular"/>
              <a:sym typeface="Canva Sans"/>
            </a:endParaRPr>
          </a:p>
          <a:p>
            <a:pPr algn="ctr">
              <a:defRPr/>
            </a:pPr>
            <a:endParaRPr lang="en-US"/>
          </a:p>
          <a:p>
            <a:pPr algn="ctr">
              <a:defRPr/>
            </a:pPr>
            <a:endParaRPr lang="en-US" sz="1800" dirty="0">
              <a:solidFill>
                <a:srgbClr val="FFFFFF"/>
              </a:solidFill>
              <a:latin typeface="BSMH Sans Regular"/>
              <a:ea typeface="Canva Sans Bold"/>
              <a:cs typeface="Canva Sans Bold"/>
            </a:endParaRPr>
          </a:p>
          <a:p>
            <a:pPr marL="0" marR="0" lvl="0" indent="0" algn="ctr" defTabSz="609539" rtl="0" eaLnBrk="1" fontAlgn="auto" latinLnBrk="0" hangingPunct="1">
              <a:lnSpc>
                <a:spcPts val="1605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BSMH Sans Regular"/>
                <a:ea typeface="Canva Sans Bold"/>
                <a:cs typeface="Canva Sans Bold"/>
                <a:sym typeface="Canva Sans Bold"/>
              </a:rPr>
              <a:t>-Holly-Mae McGowen</a:t>
            </a:r>
            <a:endParaRPr lang="en-US" sz="140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BSMH Sans Regular"/>
              <a:ea typeface="Canva Sans Bold"/>
              <a:cs typeface="Canva Sans Bold"/>
            </a:endParaRPr>
          </a:p>
          <a:p>
            <a:pPr marL="0" marR="0" lvl="0" indent="0" algn="ctr" defTabSz="609539" rtl="0" eaLnBrk="1" fontAlgn="auto" latinLnBrk="0" hangingPunct="1">
              <a:lnSpc>
                <a:spcPts val="1605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BSMH Sans Regular"/>
                <a:ea typeface="Canva Sans Bold"/>
                <a:cs typeface="Canva Sans Bold"/>
                <a:sym typeface="Canva Sans Bold"/>
              </a:rPr>
              <a:t>Quality Outcomes Specialist | Springfield</a:t>
            </a:r>
            <a:endParaRPr lang="en-US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BSMH Sans Regular"/>
              <a:ea typeface="Canva Sans Bold"/>
              <a:cs typeface="Canva Sans Bold"/>
            </a:endParaRPr>
          </a:p>
          <a:p>
            <a:pPr marL="0" marR="0" lvl="0" indent="0" algn="ctr" defTabSz="609539" rtl="0" eaLnBrk="1" fontAlgn="auto" latinLnBrk="0" hangingPunct="1">
              <a:lnSpc>
                <a:spcPts val="264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BSMH Sans Regular"/>
              <a:ea typeface="Canva Sans Bold"/>
              <a:cs typeface="Canva Sans Bold"/>
            </a:endParaRPr>
          </a:p>
        </p:txBody>
      </p:sp>
      <p:pic>
        <p:nvPicPr>
          <p:cNvPr id="14" name="Picture 13" descr="A person standing in a hallway&#10;&#10;AI-generated content may be incorrect.">
            <a:extLst>
              <a:ext uri="{FF2B5EF4-FFF2-40B4-BE49-F238E27FC236}">
                <a16:creationId xmlns:a16="http://schemas.microsoft.com/office/drawing/2014/main" id="{1C5089DC-1BE2-8340-CE4C-C6AD0ADD99A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457" r="22453"/>
          <a:stretch>
            <a:fillRect/>
          </a:stretch>
        </p:blipFill>
        <p:spPr>
          <a:xfrm>
            <a:off x="400742" y="1836108"/>
            <a:ext cx="3001488" cy="3842633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026" name="Picture 2" descr="Two people with shopping bags">
            <a:extLst>
              <a:ext uri="{FF2B5EF4-FFF2-40B4-BE49-F238E27FC236}">
                <a16:creationId xmlns:a16="http://schemas.microsoft.com/office/drawing/2014/main" id="{CB88091D-83E7-5B99-E704-E1DC6C0AB9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5349" y="3918715"/>
            <a:ext cx="1712841" cy="11977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2" descr="A group of people posing for a photo">
            <a:extLst>
              <a:ext uri="{FF2B5EF4-FFF2-40B4-BE49-F238E27FC236}">
                <a16:creationId xmlns:a16="http://schemas.microsoft.com/office/drawing/2014/main" id="{C41A298F-CBC3-2427-637D-1529C427803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35" t="22642" r="9941" b="629"/>
          <a:stretch>
            <a:fillRect/>
          </a:stretch>
        </p:blipFill>
        <p:spPr>
          <a:xfrm>
            <a:off x="7565581" y="5322704"/>
            <a:ext cx="1721617" cy="118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748026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de38d1a3-b157-4f76-8c21-6ec709699950">
      <Terms xmlns="http://schemas.microsoft.com/office/infopath/2007/PartnerControls"/>
    </lcf76f155ced4ddcb4097134ff3c332f>
    <TaxCatchAll xmlns="7e03b64a-db36-4cc5-b7ed-9d51c319646a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3989920164D1458E02DD569FB0CAEC" ma:contentTypeVersion="18" ma:contentTypeDescription="Create a new document." ma:contentTypeScope="" ma:versionID="a65029bd0a47c45d4e3bcb7e37b98b4e">
  <xsd:schema xmlns:xsd="http://www.w3.org/2001/XMLSchema" xmlns:xs="http://www.w3.org/2001/XMLSchema" xmlns:p="http://schemas.microsoft.com/office/2006/metadata/properties" xmlns:ns2="de38d1a3-b157-4f76-8c21-6ec709699950" xmlns:ns3="7e03b64a-db36-4cc5-b7ed-9d51c319646a" targetNamespace="http://schemas.microsoft.com/office/2006/metadata/properties" ma:root="true" ma:fieldsID="d7185e386606b595111a922a3664273b" ns2:_="" ns3:_="">
    <xsd:import namespace="de38d1a3-b157-4f76-8c21-6ec709699950"/>
    <xsd:import namespace="7e03b64a-db36-4cc5-b7ed-9d51c319646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2:lcf76f155ced4ddcb4097134ff3c332f" minOccurs="0"/>
                <xsd:element ref="ns3:TaxCatchAll" minOccurs="0"/>
                <xsd:element ref="ns2:MediaLengthInSeconds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e38d1a3-b157-4f76-8c21-6ec70969995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0" nillable="true" ma:taxonomy="true" ma:internalName="lcf76f155ced4ddcb4097134ff3c332f" ma:taxonomyFieldName="MediaServiceImageTags" ma:displayName="Image Tags" ma:readOnly="false" ma:fieldId="{5cf76f15-5ced-4ddc-b409-7134ff3c332f}" ma:taxonomyMulti="true" ma:sspId="a55dbc56-9ccf-4022-aacd-75bdc51dfa1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LengthInSeconds" ma:index="22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bjectDetectorVersions" ma:index="23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e03b64a-db36-4cc5-b7ed-9d51c319646a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1" nillable="true" ma:displayName="Taxonomy Catch All Column" ma:hidden="true" ma:list="{e5701c39-03c0-42d3-85fd-ee2e41f47e66}" ma:internalName="TaxCatchAll" ma:showField="CatchAllData" ma:web="7e03b64a-db36-4cc5-b7ed-9d51c319646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C6FD82F3-2856-4DAB-A9C3-0EAD2FEE681C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83F3F1C3-4A1C-4B45-BFF9-DA105FCF3060}">
  <ds:schemaRefs>
    <ds:schemaRef ds:uri="http://schemas.microsoft.com/office/2006/metadata/properties"/>
    <ds:schemaRef ds:uri="http://schemas.microsoft.com/office/infopath/2007/PartnerControls"/>
    <ds:schemaRef ds:uri="de38d1a3-b157-4f76-8c21-6ec709699950"/>
    <ds:schemaRef ds:uri="7e03b64a-db36-4cc5-b7ed-9d51c319646a"/>
  </ds:schemaRefs>
</ds:datastoreItem>
</file>

<file path=customXml/itemProps3.xml><?xml version="1.0" encoding="utf-8"?>
<ds:datastoreItem xmlns:ds="http://schemas.openxmlformats.org/officeDocument/2006/customXml" ds:itemID="{70C92160-824D-4D40-B377-4BE3B49918D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e38d1a3-b157-4f76-8c21-6ec709699950"/>
    <ds:schemaRef ds:uri="7e03b64a-db36-4cc5-b7ed-9d51c319646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106</Words>
  <Application>Microsoft Office PowerPoint</Application>
  <PresentationFormat>Widescreen</PresentationFormat>
  <Paragraphs>15</Paragraphs>
  <Slides>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1_Office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Rabie, Brent</dc:creator>
  <cp:lastModifiedBy>Rabie, Brent</cp:lastModifiedBy>
  <cp:revision>29</cp:revision>
  <dcterms:created xsi:type="dcterms:W3CDTF">2026-05-04T18:44:09Z</dcterms:created>
  <dcterms:modified xsi:type="dcterms:W3CDTF">2026-05-12T18:27:06Z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0x0101003A3989920164D1458E02DD569FB0CAEC</vt:lpwstr>
  </property>
  <property fmtid="{D5CDD505-2E9C-101B-9397-08002B2CF9AE}" pid="3" name="MediaServiceImageTags">
    <vt:lpwstr/>
  </property>
</Properties>
</file>