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6"/>
  </p:notesMasterIdLst>
  <p:sldIdLst>
    <p:sldId id="286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F712F5D-61F0-B489-97B7-BB9AC2BFF93E}" v="28" dt="2026-05-11T19:06:37.364"/>
    <p1510:client id="{15FF5050-11EB-166F-1262-0306FFF8EE3F}" v="9" dt="2026-05-11T18:56:07.488"/>
    <p1510:client id="{EB3C5626-F451-94C2-271B-5657E1E57B13}" v="20" dt="2026-05-11T11:38:18.36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clId="Web-{0F712F5D-61F0-B489-97B7-BB9AC2BFF93E}"/>
    <pc:docChg chg="modSld">
      <pc:chgData name="" userId="" providerId="" clId="Web-{0F712F5D-61F0-B489-97B7-BB9AC2BFF93E}" dt="2026-05-11T19:04:37.029" v="1" actId="20577"/>
      <pc:docMkLst>
        <pc:docMk/>
      </pc:docMkLst>
      <pc:sldChg chg="modSp">
        <pc:chgData name="" userId="" providerId="" clId="Web-{0F712F5D-61F0-B489-97B7-BB9AC2BFF93E}" dt="2026-05-11T19:04:37.029" v="1" actId="20577"/>
        <pc:sldMkLst>
          <pc:docMk/>
          <pc:sldMk cId="1236297873" sldId="286"/>
        </pc:sldMkLst>
        <pc:spChg chg="mod">
          <ac:chgData name="" userId="" providerId="" clId="Web-{0F712F5D-61F0-B489-97B7-BB9AC2BFF93E}" dt="2026-05-11T19:04:37.029" v="1" actId="20577"/>
          <ac:spMkLst>
            <pc:docMk/>
            <pc:sldMk cId="1236297873" sldId="286"/>
            <ac:spMk id="8" creationId="{00000000-0000-0000-0000-000000000000}"/>
          </ac:spMkLst>
        </pc:spChg>
      </pc:sldChg>
    </pc:docChg>
  </pc:docChgLst>
  <pc:docChgLst>
    <pc:chgData name="Rabie, Brent" userId="S::brabie@mercy.com::89ec8d4a-b07f-4d95-8f15-ab872f457aa9" providerId="AD" clId="Web-{0F712F5D-61F0-B489-97B7-BB9AC2BFF93E}"/>
    <pc:docChg chg="modSld">
      <pc:chgData name="Rabie, Brent" userId="S::brabie@mercy.com::89ec8d4a-b07f-4d95-8f15-ab872f457aa9" providerId="AD" clId="Web-{0F712F5D-61F0-B489-97B7-BB9AC2BFF93E}" dt="2026-05-11T19:06:37.364" v="20" actId="14100"/>
      <pc:docMkLst>
        <pc:docMk/>
      </pc:docMkLst>
      <pc:sldChg chg="modSp">
        <pc:chgData name="Rabie, Brent" userId="S::brabie@mercy.com::89ec8d4a-b07f-4d95-8f15-ab872f457aa9" providerId="AD" clId="Web-{0F712F5D-61F0-B489-97B7-BB9AC2BFF93E}" dt="2026-05-11T19:06:37.364" v="20" actId="14100"/>
        <pc:sldMkLst>
          <pc:docMk/>
          <pc:sldMk cId="1236297873" sldId="286"/>
        </pc:sldMkLst>
        <pc:spChg chg="mod">
          <ac:chgData name="Rabie, Brent" userId="S::brabie@mercy.com::89ec8d4a-b07f-4d95-8f15-ab872f457aa9" providerId="AD" clId="Web-{0F712F5D-61F0-B489-97B7-BB9AC2BFF93E}" dt="2026-05-11T19:06:37.364" v="20" actId="14100"/>
          <ac:spMkLst>
            <pc:docMk/>
            <pc:sldMk cId="1236297873" sldId="286"/>
            <ac:spMk id="3" creationId="{00000000-0000-0000-0000-000000000000}"/>
          </ac:spMkLst>
        </pc:spChg>
        <pc:spChg chg="mod">
          <ac:chgData name="Rabie, Brent" userId="S::brabie@mercy.com::89ec8d4a-b07f-4d95-8f15-ab872f457aa9" providerId="AD" clId="Web-{0F712F5D-61F0-B489-97B7-BB9AC2BFF93E}" dt="2026-05-11T19:05:52.330" v="15" actId="14100"/>
          <ac:spMkLst>
            <pc:docMk/>
            <pc:sldMk cId="1236297873" sldId="286"/>
            <ac:spMk id="5" creationId="{00000000-0000-0000-0000-000000000000}"/>
          </ac:spMkLst>
        </pc:spChg>
        <pc:spChg chg="mod">
          <ac:chgData name="Rabie, Brent" userId="S::brabie@mercy.com::89ec8d4a-b07f-4d95-8f15-ab872f457aa9" providerId="AD" clId="Web-{0F712F5D-61F0-B489-97B7-BB9AC2BFF93E}" dt="2026-05-11T19:04:51.139" v="4" actId="1076"/>
          <ac:spMkLst>
            <pc:docMk/>
            <pc:sldMk cId="1236297873" sldId="286"/>
            <ac:spMk id="8" creationId="{00000000-0000-0000-0000-000000000000}"/>
          </ac:spMkLst>
        </pc:spChg>
        <pc:spChg chg="mod">
          <ac:chgData name="Rabie, Brent" userId="S::brabie@mercy.com::89ec8d4a-b07f-4d95-8f15-ab872f457aa9" providerId="AD" clId="Web-{0F712F5D-61F0-B489-97B7-BB9AC2BFF93E}" dt="2026-05-11T19:05:45.751" v="14" actId="1076"/>
          <ac:spMkLst>
            <pc:docMk/>
            <pc:sldMk cId="1236297873" sldId="286"/>
            <ac:spMk id="9" creationId="{00000000-0000-0000-0000-000000000000}"/>
          </ac:spMkLst>
        </pc:spChg>
        <pc:spChg chg="mod">
          <ac:chgData name="Rabie, Brent" userId="S::brabie@mercy.com::89ec8d4a-b07f-4d95-8f15-ab872f457aa9" providerId="AD" clId="Web-{0F712F5D-61F0-B489-97B7-BB9AC2BFF93E}" dt="2026-05-11T19:05:40.970" v="13" actId="1076"/>
          <ac:spMkLst>
            <pc:docMk/>
            <pc:sldMk cId="1236297873" sldId="286"/>
            <ac:spMk id="10" creationId="{00000000-0000-0000-0000-000000000000}"/>
          </ac:spMkLst>
        </pc:spChg>
        <pc:spChg chg="mod">
          <ac:chgData name="Rabie, Brent" userId="S::brabie@mercy.com::89ec8d4a-b07f-4d95-8f15-ab872f457aa9" providerId="AD" clId="Web-{0F712F5D-61F0-B489-97B7-BB9AC2BFF93E}" dt="2026-05-11T19:05:29.407" v="12" actId="1076"/>
          <ac:spMkLst>
            <pc:docMk/>
            <pc:sldMk cId="1236297873" sldId="286"/>
            <ac:spMk id="11" creationId="{00000000-0000-0000-0000-000000000000}"/>
          </ac:spMkLst>
        </pc:spChg>
        <pc:spChg chg="mod">
          <ac:chgData name="Rabie, Brent" userId="S::brabie@mercy.com::89ec8d4a-b07f-4d95-8f15-ab872f457aa9" providerId="AD" clId="Web-{0F712F5D-61F0-B489-97B7-BB9AC2BFF93E}" dt="2026-05-11T19:06:30.270" v="19" actId="1076"/>
          <ac:spMkLst>
            <pc:docMk/>
            <pc:sldMk cId="1236297873" sldId="286"/>
            <ac:spMk id="12" creationId="{00000000-0000-0000-0000-000000000000}"/>
          </ac:spMkLst>
        </pc:spChg>
        <pc:picChg chg="mod">
          <ac:chgData name="Rabie, Brent" userId="S::brabie@mercy.com::89ec8d4a-b07f-4d95-8f15-ab872f457aa9" providerId="AD" clId="Web-{0F712F5D-61F0-B489-97B7-BB9AC2BFF93E}" dt="2026-05-11T19:05:00.999" v="5" actId="1076"/>
          <ac:picMkLst>
            <pc:docMk/>
            <pc:sldMk cId="1236297873" sldId="286"/>
            <ac:picMk id="14" creationId="{C68380E3-C236-1CFA-0F6F-20C6A1A7C982}"/>
          </ac:picMkLst>
        </pc:picChg>
      </pc:sldChg>
    </pc:docChg>
  </pc:docChgLst>
  <pc:docChgLst>
    <pc:chgData name="Rabie, Brent" userId="S::brabie@mercy.com::89ec8d4a-b07f-4d95-8f15-ab872f457aa9" providerId="AD" clId="Web-{EB3C5626-F451-94C2-271B-5657E1E57B13}"/>
    <pc:docChg chg="modSld">
      <pc:chgData name="Rabie, Brent" userId="S::brabie@mercy.com::89ec8d4a-b07f-4d95-8f15-ab872f457aa9" providerId="AD" clId="Web-{EB3C5626-F451-94C2-271B-5657E1E57B13}" dt="2026-05-11T11:38:13.689" v="8" actId="20577"/>
      <pc:docMkLst>
        <pc:docMk/>
      </pc:docMkLst>
      <pc:sldChg chg="modSp">
        <pc:chgData name="Rabie, Brent" userId="S::brabie@mercy.com::89ec8d4a-b07f-4d95-8f15-ab872f457aa9" providerId="AD" clId="Web-{EB3C5626-F451-94C2-271B-5657E1E57B13}" dt="2026-05-11T11:38:13.689" v="8" actId="20577"/>
        <pc:sldMkLst>
          <pc:docMk/>
          <pc:sldMk cId="1236297873" sldId="286"/>
        </pc:sldMkLst>
        <pc:spChg chg="mod">
          <ac:chgData name="Rabie, Brent" userId="S::brabie@mercy.com::89ec8d4a-b07f-4d95-8f15-ab872f457aa9" providerId="AD" clId="Web-{EB3C5626-F451-94C2-271B-5657E1E57B13}" dt="2026-05-11T11:37:48.375" v="4" actId="1076"/>
          <ac:spMkLst>
            <pc:docMk/>
            <pc:sldMk cId="1236297873" sldId="286"/>
            <ac:spMk id="3" creationId="{00000000-0000-0000-0000-000000000000}"/>
          </ac:spMkLst>
        </pc:spChg>
        <pc:spChg chg="mod">
          <ac:chgData name="Rabie, Brent" userId="S::brabie@mercy.com::89ec8d4a-b07f-4d95-8f15-ab872f457aa9" providerId="AD" clId="Web-{EB3C5626-F451-94C2-271B-5657E1E57B13}" dt="2026-05-11T11:38:02.907" v="6" actId="20577"/>
          <ac:spMkLst>
            <pc:docMk/>
            <pc:sldMk cId="1236297873" sldId="286"/>
            <ac:spMk id="8" creationId="{00000000-0000-0000-0000-000000000000}"/>
          </ac:spMkLst>
        </pc:spChg>
        <pc:spChg chg="mod">
          <ac:chgData name="Rabie, Brent" userId="S::brabie@mercy.com::89ec8d4a-b07f-4d95-8f15-ab872f457aa9" providerId="AD" clId="Web-{EB3C5626-F451-94C2-271B-5657E1E57B13}" dt="2026-05-11T11:38:13.689" v="8" actId="20577"/>
          <ac:spMkLst>
            <pc:docMk/>
            <pc:sldMk cId="1236297873" sldId="286"/>
            <ac:spMk id="9" creationId="{00000000-0000-0000-0000-000000000000}"/>
          </ac:spMkLst>
        </pc:spChg>
        <pc:spChg chg="mod">
          <ac:chgData name="Rabie, Brent" userId="S::brabie@mercy.com::89ec8d4a-b07f-4d95-8f15-ab872f457aa9" providerId="AD" clId="Web-{EB3C5626-F451-94C2-271B-5657E1E57B13}" dt="2026-05-11T11:38:08.501" v="7" actId="20577"/>
          <ac:spMkLst>
            <pc:docMk/>
            <pc:sldMk cId="1236297873" sldId="286"/>
            <ac:spMk id="10" creationId="{00000000-0000-0000-0000-000000000000}"/>
          </ac:spMkLst>
        </pc:spChg>
        <pc:spChg chg="mod">
          <ac:chgData name="Rabie, Brent" userId="S::brabie@mercy.com::89ec8d4a-b07f-4d95-8f15-ab872f457aa9" providerId="AD" clId="Web-{EB3C5626-F451-94C2-271B-5657E1E57B13}" dt="2026-05-11T11:37:46.657" v="3" actId="1076"/>
          <ac:spMkLst>
            <pc:docMk/>
            <pc:sldMk cId="1236297873" sldId="286"/>
            <ac:spMk id="12" creationId="{00000000-0000-0000-0000-000000000000}"/>
          </ac:spMkLst>
        </pc:spChg>
      </pc:sldChg>
    </pc:docChg>
  </pc:docChgLst>
  <pc:docChgLst>
    <pc:chgData name="Rabie, Brent" userId="S::brabie@mercy.com::89ec8d4a-b07f-4d95-8f15-ab872f457aa9" providerId="AD" clId="Web-{15FF5050-11EB-166F-1262-0306FFF8EE3F}"/>
    <pc:docChg chg="modSld">
      <pc:chgData name="Rabie, Brent" userId="S::brabie@mercy.com::89ec8d4a-b07f-4d95-8f15-ab872f457aa9" providerId="AD" clId="Web-{15FF5050-11EB-166F-1262-0306FFF8EE3F}" dt="2026-05-11T18:56:06.988" v="3" actId="20577"/>
      <pc:docMkLst>
        <pc:docMk/>
      </pc:docMkLst>
      <pc:sldChg chg="modSp">
        <pc:chgData name="Rabie, Brent" userId="S::brabie@mercy.com::89ec8d4a-b07f-4d95-8f15-ab872f457aa9" providerId="AD" clId="Web-{15FF5050-11EB-166F-1262-0306FFF8EE3F}" dt="2026-05-11T18:56:06.988" v="3" actId="20577"/>
        <pc:sldMkLst>
          <pc:docMk/>
          <pc:sldMk cId="1236297873" sldId="286"/>
        </pc:sldMkLst>
        <pc:spChg chg="mod">
          <ac:chgData name="Rabie, Brent" userId="S::brabie@mercy.com::89ec8d4a-b07f-4d95-8f15-ab872f457aa9" providerId="AD" clId="Web-{15FF5050-11EB-166F-1262-0306FFF8EE3F}" dt="2026-05-11T18:56:06.988" v="3" actId="20577"/>
          <ac:spMkLst>
            <pc:docMk/>
            <pc:sldMk cId="1236297873" sldId="286"/>
            <ac:spMk id="12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6CA27A-4CF0-41E1-8539-23C02E4ABED6}" type="datetimeFigureOut">
              <a:rPr lang="en-US" smtClean="0"/>
              <a:t>5/11/2026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97BCE2-A972-46F1-A510-44A99515B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52277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Kathleen Ware believes in teamwork. She relies on a strong team in her role as hospital administrator for Bon Secours - Southern Virginia Medical Center. And it's why she supports the Give for Good associate campaign.</a:t>
            </a:r>
          </a:p>
          <a:p>
            <a:endParaRPr lang="en-US"/>
          </a:p>
          <a:p>
            <a:r>
              <a:rPr lang="en-US"/>
              <a:t>“Every donation helps provide critical resources for people in need. They provide medical care, educational initiatives and community wellness programs.”</a:t>
            </a:r>
          </a:p>
          <a:p>
            <a:endParaRPr lang="en-US"/>
          </a:p>
          <a:p>
            <a:r>
              <a:rPr lang="en-US"/>
              <a:t>Foundation support provides scholarships that empower the next generation of nurses to pursue their calling. </a:t>
            </a:r>
          </a:p>
          <a:p>
            <a:endParaRPr lang="en-US"/>
          </a:p>
          <a:p>
            <a:r>
              <a:rPr lang="en-US"/>
              <a:t>It also creates magical moments and milestones through Richmond Hope Therapy and ensures access to care for our most vulnerable neighbors through the Care-A-Van.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5/11/2026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5466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36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137420" y="187352"/>
            <a:ext cx="5917160" cy="1479290"/>
          </a:xfrm>
          <a:custGeom>
            <a:avLst/>
            <a:gdLst/>
            <a:ahLst/>
            <a:cxnLst/>
            <a:rect l="l" t="t" r="r" b="b"/>
            <a:pathLst>
              <a:path w="8875740" h="2218935">
                <a:moveTo>
                  <a:pt x="0" y="0"/>
                </a:moveTo>
                <a:lnTo>
                  <a:pt x="8875740" y="0"/>
                </a:lnTo>
                <a:lnTo>
                  <a:pt x="8875740" y="2218935"/>
                </a:lnTo>
                <a:lnTo>
                  <a:pt x="0" y="221893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5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3779781" y="2359545"/>
            <a:ext cx="3333862" cy="3192429"/>
          </a:xfrm>
          <a:custGeom>
            <a:avLst/>
            <a:gdLst/>
            <a:ahLst/>
            <a:cxnLst/>
            <a:rect l="l" t="t" r="r" b="b"/>
            <a:pathLst>
              <a:path w="4721781" h="4497497">
                <a:moveTo>
                  <a:pt x="0" y="0"/>
                </a:moveTo>
                <a:lnTo>
                  <a:pt x="4721781" y="0"/>
                </a:lnTo>
                <a:lnTo>
                  <a:pt x="4721781" y="4497496"/>
                </a:lnTo>
                <a:lnTo>
                  <a:pt x="0" y="4497496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5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7526830" y="2080518"/>
            <a:ext cx="1790342" cy="1348482"/>
          </a:xfrm>
          <a:custGeom>
            <a:avLst/>
            <a:gdLst/>
            <a:ahLst/>
            <a:cxnLst/>
            <a:rect l="l" t="t" r="r" b="b"/>
            <a:pathLst>
              <a:path w="2685513" h="2022723">
                <a:moveTo>
                  <a:pt x="0" y="0"/>
                </a:moveTo>
                <a:lnTo>
                  <a:pt x="2685514" y="0"/>
                </a:lnTo>
                <a:lnTo>
                  <a:pt x="2685514" y="2022723"/>
                </a:lnTo>
                <a:lnTo>
                  <a:pt x="0" y="202272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3220" r="-3220" b="-5390"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5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7524696" y="3675429"/>
            <a:ext cx="1794609" cy="1337261"/>
          </a:xfrm>
          <a:custGeom>
            <a:avLst/>
            <a:gdLst/>
            <a:ahLst/>
            <a:cxnLst/>
            <a:rect l="l" t="t" r="r" b="b"/>
            <a:pathLst>
              <a:path w="2662607" h="2005891">
                <a:moveTo>
                  <a:pt x="0" y="0"/>
                </a:moveTo>
                <a:lnTo>
                  <a:pt x="2662608" y="0"/>
                </a:lnTo>
                <a:lnTo>
                  <a:pt x="2662608" y="2005891"/>
                </a:lnTo>
                <a:lnTo>
                  <a:pt x="0" y="200589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1576" r="-716"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5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7534465" y="5259119"/>
            <a:ext cx="1775071" cy="1245627"/>
          </a:xfrm>
          <a:custGeom>
            <a:avLst/>
            <a:gdLst/>
            <a:ahLst/>
            <a:cxnLst/>
            <a:rect l="l" t="t" r="r" b="b"/>
            <a:pathLst>
              <a:path w="2662607" h="1868441">
                <a:moveTo>
                  <a:pt x="0" y="0"/>
                </a:moveTo>
                <a:lnTo>
                  <a:pt x="2662608" y="0"/>
                </a:lnTo>
                <a:lnTo>
                  <a:pt x="2662608" y="1868441"/>
                </a:lnTo>
                <a:lnTo>
                  <a:pt x="0" y="1868441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t="-1747" b="-5899"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5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9684007" y="2225183"/>
            <a:ext cx="2586257" cy="106041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147"/>
              </a:lnSpc>
              <a:defRPr/>
            </a:pPr>
            <a:r>
              <a:rPr kumimoji="0" lang="en-US" sz="15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SMH Sans Regular"/>
                <a:ea typeface="BSMH Sans Regular"/>
                <a:cs typeface="BSMH Sans Regular"/>
                <a:sym typeface="Montserrat"/>
              </a:rPr>
              <a:t>Magic moments and milestones through Richmond Hope Therapy </a:t>
            </a:r>
            <a:endParaRPr lang="en-US">
              <a:sym typeface="Montserrat"/>
            </a:endParaRPr>
          </a:p>
          <a:p>
            <a:pPr marL="0" marR="0" lvl="0" indent="0" algn="l" defTabSz="609539">
              <a:lnSpc>
                <a:spcPts val="214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SMH Sans Regular"/>
                <a:ea typeface="BSMH Sans Regular"/>
                <a:cs typeface="BSMH Sans Regular"/>
                <a:sym typeface="Montserrat"/>
              </a:rPr>
              <a:t>and Noah’s Children</a:t>
            </a:r>
            <a:endParaRPr lang="en-US"/>
          </a:p>
        </p:txBody>
      </p:sp>
      <p:sp>
        <p:nvSpPr>
          <p:cNvPr id="9" name="TextBox 9"/>
          <p:cNvSpPr txBox="1"/>
          <p:nvPr/>
        </p:nvSpPr>
        <p:spPr>
          <a:xfrm>
            <a:off x="9613600" y="5434720"/>
            <a:ext cx="2336302" cy="10595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539" rtl="0" eaLnBrk="1" fontAlgn="auto" latinLnBrk="0" hangingPunct="1">
              <a:lnSpc>
                <a:spcPts val="214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SMH Sans Regular"/>
                <a:ea typeface="BSMH Sans Regular"/>
                <a:cs typeface="BSMH Sans Regular"/>
                <a:sym typeface="Montserrat"/>
              </a:rPr>
              <a:t>Scholarship support so the next generation of nurses can pursue their </a:t>
            </a:r>
            <a:r>
              <a:rPr lang="en-US" sz="1500">
                <a:solidFill>
                  <a:srgbClr val="FFFFFF"/>
                </a:solidFill>
                <a:latin typeface="BSMH Sans Regular"/>
                <a:ea typeface="BSMH Sans Regular"/>
                <a:cs typeface="BSMH Sans Regular"/>
                <a:sym typeface="Montserrat"/>
              </a:rPr>
              <a:t>calling</a:t>
            </a:r>
            <a:endParaRPr lang="en-US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BSMH Sans Regular"/>
              <a:ea typeface="BSMH Sans Regular"/>
              <a:cs typeface="BSMH Sans Regular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9684701" y="3940344"/>
            <a:ext cx="2194099" cy="79290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539" rtl="0" eaLnBrk="1" fontAlgn="auto" latinLnBrk="0" hangingPunct="1">
              <a:lnSpc>
                <a:spcPts val="214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SMH Sans Regular"/>
                <a:ea typeface="BSMH Sans Regular"/>
                <a:cs typeface="BSMH Sans Regular"/>
                <a:sym typeface="Montserrat"/>
              </a:rPr>
              <a:t>Access to care for our most vulnerable neighbors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7855386" y="1593912"/>
            <a:ext cx="3654092" cy="33265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09539" rtl="0" eaLnBrk="1" fontAlgn="auto" latinLnBrk="0" hangingPunct="1">
              <a:lnSpc>
                <a:spcPts val="2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BF63"/>
                </a:solidFill>
                <a:effectLst/>
                <a:uLnTx/>
                <a:uFillTx/>
                <a:latin typeface="Montserrat Bold"/>
                <a:ea typeface="Montserrat Bold"/>
                <a:cs typeface="Montserrat Bold"/>
                <a:sym typeface="Montserrat Bold"/>
              </a:rPr>
              <a:t>Your Giving in Action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4096918" y="2672869"/>
            <a:ext cx="2699588" cy="24590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095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SMH Sans Regular"/>
                <a:ea typeface="Canva Sans"/>
                <a:cs typeface="Canva Sans"/>
                <a:sym typeface="Canva Sans"/>
              </a:rPr>
              <a:t>Every donation helps provide critical resources for people in need. They provide medical care, educational initiatives and community wellness programs</a:t>
            </a:r>
            <a:r>
              <a:rPr kumimoji="0" lang="en-US" sz="16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nva Sans"/>
                <a:ea typeface="Canva Sans"/>
                <a:cs typeface="Canva Sans"/>
                <a:sym typeface="Canva Sans"/>
              </a:rPr>
              <a:t>.</a:t>
            </a:r>
          </a:p>
          <a:p>
            <a:pPr marL="0" marR="0" lvl="0" indent="0" algn="ctr" defTabSz="609539" rtl="0" eaLnBrk="1" fontAlgn="auto" latinLnBrk="0" hangingPunct="1">
              <a:lnSpc>
                <a:spcPts val="205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va Sans Bold"/>
              <a:ea typeface="Canva Sans Bold"/>
              <a:cs typeface="Canva Sans Bold"/>
              <a:sym typeface="Canva Sans Bold"/>
            </a:endParaRPr>
          </a:p>
          <a:p>
            <a:pPr marL="0" marR="0" lvl="0" indent="0" algn="ctr" defTabSz="609539" rtl="0" eaLnBrk="1" fontAlgn="auto" latinLnBrk="0" hangingPunct="1">
              <a:lnSpc>
                <a:spcPts val="205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SMH Sans Regular"/>
                <a:ea typeface="BSMH Sans Regular"/>
                <a:cs typeface="BSMH Sans Regular"/>
                <a:sym typeface="Canva Sans Bold"/>
              </a:rPr>
              <a:t>-</a:t>
            </a:r>
            <a:r>
              <a:rPr lang="en-US" sz="1400" b="1">
                <a:solidFill>
                  <a:srgbClr val="FFFFFF"/>
                </a:solidFill>
                <a:latin typeface="BSMH Sans Regular"/>
                <a:ea typeface="BSMH Sans Regular"/>
                <a:cs typeface="BSMH Sans Regular"/>
                <a:sym typeface="Canva Sans Bold"/>
              </a:rPr>
              <a:t>Kathe</a:t>
            </a: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SMH Sans Regular"/>
                <a:ea typeface="BSMH Sans Regular"/>
                <a:cs typeface="BSMH Sans Regular"/>
                <a:sym typeface="Canva Sans Bold"/>
              </a:rPr>
              <a:t> Ware</a:t>
            </a:r>
            <a:endParaRPr lang="en-US" sz="1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BSMH Sans Regular"/>
              <a:ea typeface="BSMH Sans Regular"/>
              <a:cs typeface="BSMH Sans Regular"/>
            </a:endParaRPr>
          </a:p>
          <a:p>
            <a:pPr marL="0" marR="0" lvl="0" indent="0" algn="ctr" defTabSz="609539" rtl="0" eaLnBrk="1" fontAlgn="auto" latinLnBrk="0" hangingPunct="1">
              <a:lnSpc>
                <a:spcPts val="205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SMH Sans Regular"/>
                <a:ea typeface="BSMH Sans Regular"/>
                <a:cs typeface="BSMH Sans Regular"/>
                <a:sym typeface="Canva Sans Bold"/>
              </a:rPr>
              <a:t>VP of Nursing | Richmond</a:t>
            </a:r>
            <a:endParaRPr lang="en-US" sz="1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BSMH Sans Regular"/>
              <a:ea typeface="BSMH Sans Regular"/>
              <a:cs typeface="BSMH Sans Regular"/>
            </a:endParaRPr>
          </a:p>
          <a:p>
            <a:pPr marL="0" marR="0" lvl="0" indent="0" algn="ctr" defTabSz="609539" rtl="0" eaLnBrk="1" fontAlgn="auto" latinLnBrk="0" hangingPunct="1">
              <a:lnSpc>
                <a:spcPts val="350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3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BSMH Sans Regular"/>
              <a:ea typeface="BSMH Sans Regular"/>
              <a:cs typeface="BSMH Sans Regular"/>
            </a:endParaRPr>
          </a:p>
        </p:txBody>
      </p:sp>
      <p:pic>
        <p:nvPicPr>
          <p:cNvPr id="14" name="Picture 13" descr="A person in a blue dress&#10;&#10;AI-generated content may be incorrect.">
            <a:extLst>
              <a:ext uri="{FF2B5EF4-FFF2-40B4-BE49-F238E27FC236}">
                <a16:creationId xmlns:a16="http://schemas.microsoft.com/office/drawing/2014/main" id="{C68380E3-C236-1CFA-0F6F-20C6A1A7C98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707" y="1923682"/>
            <a:ext cx="2636961" cy="395544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236297873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de38d1a3-b157-4f76-8c21-6ec709699950">
      <Terms xmlns="http://schemas.microsoft.com/office/infopath/2007/PartnerControls"/>
    </lcf76f155ced4ddcb4097134ff3c332f>
    <TaxCatchAll xmlns="7e03b64a-db36-4cc5-b7ed-9d51c319646a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3989920164D1458E02DD569FB0CAEC" ma:contentTypeVersion="18" ma:contentTypeDescription="Create a new document." ma:contentTypeScope="" ma:versionID="a65029bd0a47c45d4e3bcb7e37b98b4e">
  <xsd:schema xmlns:xsd="http://www.w3.org/2001/XMLSchema" xmlns:xs="http://www.w3.org/2001/XMLSchema" xmlns:p="http://schemas.microsoft.com/office/2006/metadata/properties" xmlns:ns2="de38d1a3-b157-4f76-8c21-6ec709699950" xmlns:ns3="7e03b64a-db36-4cc5-b7ed-9d51c319646a" targetNamespace="http://schemas.microsoft.com/office/2006/metadata/properties" ma:root="true" ma:fieldsID="d7185e386606b595111a922a3664273b" ns2:_="" ns3:_="">
    <xsd:import namespace="de38d1a3-b157-4f76-8c21-6ec709699950"/>
    <xsd:import namespace="7e03b64a-db36-4cc5-b7ed-9d51c319646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LengthInSeconds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e38d1a3-b157-4f76-8c21-6ec70969995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a55dbc56-9ccf-4022-aacd-75bdc51dfa1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e03b64a-db36-4cc5-b7ed-9d51c319646a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e5701c39-03c0-42d3-85fd-ee2e41f47e66}" ma:internalName="TaxCatchAll" ma:showField="CatchAllData" ma:web="7e03b64a-db36-4cc5-b7ed-9d51c319646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BE7B99C-6F2B-459D-B49C-DB899B75132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1283799-FB28-4D04-9F04-F99276912293}">
  <ds:schemaRefs>
    <ds:schemaRef ds:uri="7e03b64a-db36-4cc5-b7ed-9d51c319646a"/>
    <ds:schemaRef ds:uri="de38d1a3-b157-4f76-8c21-6ec709699950"/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D4DD6DF0-8E07-490C-A6CE-F73B62F7C9E1}">
  <ds:schemaRefs>
    <ds:schemaRef ds:uri="7e03b64a-db36-4cc5-b7ed-9d51c319646a"/>
    <ds:schemaRef ds:uri="de38d1a3-b157-4f76-8c21-6ec709699950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Widescreen</PresentationFormat>
  <Slides>1</Slides>
  <Notes>1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1_Office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Rabie, Brent</dc:creator>
  <cp:revision>1</cp:revision>
  <dcterms:created xsi:type="dcterms:W3CDTF">2026-05-04T18:27:24Z</dcterms:created>
  <dcterms:modified xsi:type="dcterms:W3CDTF">2026-05-11T19:06:54Z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0x0101003A3989920164D1458E02DD569FB0CAEC</vt:lpwstr>
  </property>
  <property fmtid="{D5CDD505-2E9C-101B-9397-08002B2CF9AE}" pid="3" name="MediaServiceImageTags">
    <vt:lpwstr/>
  </property>
</Properties>
</file>