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114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FA974-FECB-1197-D550-5FBD568381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34F5CFE-501E-A348-CFEA-E9065E9446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4111FD-8DC1-95A0-7AFB-CD57BFC05D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04FB0-EA0B-4793-9AF8-975C0EAF826F}" type="datetimeFigureOut">
              <a:rPr lang="en-US" smtClean="0"/>
              <a:t>6/25/2026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D7C89B-9D9D-6C43-4C57-5927144315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151C8E-3DBA-2FB5-A6C7-B3344A664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38805-489F-4484-AB7E-1800279BA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8846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5AD47B-B842-AE4E-66F9-25420785A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85C5F78-2FEA-5A13-6163-35D94976FB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A89B82-94D4-238F-88C2-5489782B23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04FB0-EA0B-4793-9AF8-975C0EAF826F}" type="datetimeFigureOut">
              <a:rPr lang="en-US" smtClean="0"/>
              <a:t>6/25/2026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A55917-B211-772E-F630-E4ECD81F93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6D2E5D-2E60-DB7E-29C2-3B6E0F0EB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38805-489F-4484-AB7E-1800279BA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381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A3210F1-2D6F-1E14-BE9E-E9F78A5CFD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E8EBD25-3EA4-71C8-D498-E8CBC66AF2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B80FF-90CD-4383-11E7-384CCEB46D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04FB0-EA0B-4793-9AF8-975C0EAF826F}" type="datetimeFigureOut">
              <a:rPr lang="en-US" smtClean="0"/>
              <a:t>6/25/2026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D3C879-818A-1A64-AFC6-6096077B9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EA66DF-B16E-FB40-2695-03BA1E10D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38805-489F-4484-AB7E-1800279BA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054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D134D8-0D55-EF8F-E6CD-F622D466E9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D2B91F-3BE1-414B-DD4E-C3F28E2F38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749819-1700-DA53-D5CA-8A89DAAA0B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04FB0-EA0B-4793-9AF8-975C0EAF826F}" type="datetimeFigureOut">
              <a:rPr lang="en-US" smtClean="0"/>
              <a:t>6/25/2026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CAE04D-EF83-20C0-36C3-FEB9ACBED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E1ACDD-79C2-700C-7621-D68B17CF39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38805-489F-4484-AB7E-1800279BA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82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71245E-66E2-C359-E27F-4184D7CB1B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00B925-162E-86CC-DE77-AC69F9A093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EB47C4-5B2A-14C7-DFCD-1B38DC56E5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04FB0-EA0B-4793-9AF8-975C0EAF826F}" type="datetimeFigureOut">
              <a:rPr lang="en-US" smtClean="0"/>
              <a:t>6/25/2026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38A80A-CE33-9027-2894-05C55C362E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19D9B0-ED4A-10A7-EC83-82A486AD54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38805-489F-4484-AB7E-1800279BA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4289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18AC98-A642-71AA-7297-C77D29135E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EACE0B-2D03-DB18-A9F2-3F9DECC621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311874-9250-BC5E-6DA6-69A83337CD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356A54-9CBC-9715-4A50-C22EFD567E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04FB0-EA0B-4793-9AF8-975C0EAF826F}" type="datetimeFigureOut">
              <a:rPr lang="en-US" smtClean="0"/>
              <a:t>6/25/2026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0F32F1-E59B-DE91-E4E1-EF974A153C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311159-1FD3-70F7-5D7B-BFEE8C74B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38805-489F-4484-AB7E-1800279BA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0877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132CA9-B733-D23F-789B-F89056240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B9ACD5-CA24-DB7E-DAD5-6B2F4B5644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47C435-87BD-3085-1FF6-EF3A5CC3AB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7483498-B135-E13E-5462-BEC8D3CA918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C812BDF-9E50-B38E-FCDA-F0E5C596E0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BCDB849-95D5-1CA2-4837-1FAAE4EE8D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04FB0-EA0B-4793-9AF8-975C0EAF826F}" type="datetimeFigureOut">
              <a:rPr lang="en-US" smtClean="0"/>
              <a:t>6/25/2026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A2E62F0-7887-D4FA-087B-3A11BCAAF6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ABB1150-E33A-AC20-FF24-B92793F8A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38805-489F-4484-AB7E-1800279BA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740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F9882B-724C-1875-AD65-026EA37857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BFA9E16-18AD-86F1-59BB-AB2629775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04FB0-EA0B-4793-9AF8-975C0EAF826F}" type="datetimeFigureOut">
              <a:rPr lang="en-US" smtClean="0"/>
              <a:t>6/25/2026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D8F5929-D7C0-A0BB-8A5E-F2C0EA816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0ED1086-EF62-E300-C9AC-8EDA35241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38805-489F-4484-AB7E-1800279BA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824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37E0697-B8A7-8DEE-E3D4-D74B9683E5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04FB0-EA0B-4793-9AF8-975C0EAF826F}" type="datetimeFigureOut">
              <a:rPr lang="en-US" smtClean="0"/>
              <a:t>6/25/2026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3B8143-1281-6308-5393-AE0E90401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13961C-2904-A361-DD98-6F7515530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38805-489F-4484-AB7E-1800279BA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2818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3CC31C-FA9C-BE71-6F66-FF0A089ADC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B399E6-7430-2098-85DA-C8F494A536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866066-AE9C-AAE6-7AF8-3060CA0FD8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1AA7D6-FA7F-A7A3-B221-B605EE539C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04FB0-EA0B-4793-9AF8-975C0EAF826F}" type="datetimeFigureOut">
              <a:rPr lang="en-US" smtClean="0"/>
              <a:t>6/25/2026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BCF3C6-21E6-2979-06BF-568D4C3286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0AC14E5-3BB0-CBFA-1258-42CE05C2FE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38805-489F-4484-AB7E-1800279BA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3766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138135-FE13-096C-D20A-55E7DBB3E5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583D7CB-03AA-6DAE-AC34-C8450792C5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C0B2D9-B111-E7A8-BA6F-FF4407553C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95A3D0-B5E5-6012-647C-70C2E881E5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04FB0-EA0B-4793-9AF8-975C0EAF826F}" type="datetimeFigureOut">
              <a:rPr lang="en-US" smtClean="0"/>
              <a:t>6/25/2026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74A2B3-F553-992F-3E0A-3D1FB7AD63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330437-3F56-9EB9-39C4-F28ED5DD3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38805-489F-4484-AB7E-1800279BA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355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B98389-3411-EE3D-A887-A405355014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2AC303-F3F2-CED2-40D6-0A146A60E4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C53AA1-9A45-718B-97A9-4287F1392CB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7104FB0-EA0B-4793-9AF8-975C0EAF826F}" type="datetimeFigureOut">
              <a:rPr lang="en-US" smtClean="0"/>
              <a:t>6/25/2026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E15C3A-73C2-7889-7FD1-C6A8D2B325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A808C8-BF53-4DB9-02D4-47A00783A2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2138805-489F-4484-AB7E-1800279BA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471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0682CC-2CDF-A2F2-1B16-311ACB8522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9DAEF6-D1AB-3183-2203-D2CE5DA1B4C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5D60D2-0C41-1C71-0ECB-718647DB98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8" y="-297"/>
            <a:ext cx="12192528" cy="6858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3861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3989920164D1458E02DD569FB0CAEC" ma:contentTypeVersion="18" ma:contentTypeDescription="Create a new document." ma:contentTypeScope="" ma:versionID="a65029bd0a47c45d4e3bcb7e37b98b4e">
  <xsd:schema xmlns:xsd="http://www.w3.org/2001/XMLSchema" xmlns:xs="http://www.w3.org/2001/XMLSchema" xmlns:p="http://schemas.microsoft.com/office/2006/metadata/properties" xmlns:ns2="de38d1a3-b157-4f76-8c21-6ec709699950" xmlns:ns3="7e03b64a-db36-4cc5-b7ed-9d51c319646a" targetNamespace="http://schemas.microsoft.com/office/2006/metadata/properties" ma:root="true" ma:fieldsID="d7185e386606b595111a922a3664273b" ns2:_="" ns3:_="">
    <xsd:import namespace="de38d1a3-b157-4f76-8c21-6ec709699950"/>
    <xsd:import namespace="7e03b64a-db36-4cc5-b7ed-9d51c319646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e38d1a3-b157-4f76-8c21-6ec70969995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a55dbc56-9ccf-4022-aacd-75bdc51dfa1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e03b64a-db36-4cc5-b7ed-9d51c319646a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e5701c39-03c0-42d3-85fd-ee2e41f47e66}" ma:internalName="TaxCatchAll" ma:showField="CatchAllData" ma:web="7e03b64a-db36-4cc5-b7ed-9d51c319646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e38d1a3-b157-4f76-8c21-6ec709699950">
      <Terms xmlns="http://schemas.microsoft.com/office/infopath/2007/PartnerControls"/>
    </lcf76f155ced4ddcb4097134ff3c332f>
    <TaxCatchAll xmlns="7e03b64a-db36-4cc5-b7ed-9d51c319646a" xsi:nil="true"/>
  </documentManagement>
</p:properties>
</file>

<file path=customXml/itemProps1.xml><?xml version="1.0" encoding="utf-8"?>
<ds:datastoreItem xmlns:ds="http://schemas.openxmlformats.org/officeDocument/2006/customXml" ds:itemID="{FC1EB430-62E9-46E3-8579-6AB2B1E8F09E}"/>
</file>

<file path=customXml/itemProps2.xml><?xml version="1.0" encoding="utf-8"?>
<ds:datastoreItem xmlns:ds="http://schemas.openxmlformats.org/officeDocument/2006/customXml" ds:itemID="{D04C4010-3117-4D5F-A247-B67448C331B9}"/>
</file>

<file path=customXml/itemProps3.xml><?xml version="1.0" encoding="utf-8"?>
<ds:datastoreItem xmlns:ds="http://schemas.openxmlformats.org/officeDocument/2006/customXml" ds:itemID="{2949FB9A-CA4A-4471-952F-22CA505028CD}"/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Rabie, Brent</dc:creator>
  <cp:lastModifiedBy>Rabie, Brent</cp:lastModifiedBy>
  <cp:revision>1</cp:revision>
  <dcterms:created xsi:type="dcterms:W3CDTF">2026-06-25T13:11:10Z</dcterms:created>
  <dcterms:modified xsi:type="dcterms:W3CDTF">2026-06-25T13:12:16Z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0x0101003A3989920164D1458E02DD569FB0CAEC</vt:lpwstr>
  </property>
</Properties>
</file>