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6"/>
  </p:notesMasterIdLst>
  <p:sldIdLst>
    <p:sldId id="28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E4D9D3E-7DF4-7AE1-3B68-6054A0452250}" v="25" dt="2026-05-14T13:43:46.677"/>
    <p1510:client id="{CF609D60-EF7D-0FEF-FB61-6B46532A0DA9}" v="35" dt="2026-05-13T11:51:32.31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3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bie, Brent" userId="S::brabie@mercy.com::89ec8d4a-b07f-4d95-8f15-ab872f457aa9" providerId="AD" clId="Web-{CF609D60-EF7D-0FEF-FB61-6B46532A0DA9}"/>
    <pc:docChg chg="modSld">
      <pc:chgData name="Rabie, Brent" userId="S::brabie@mercy.com::89ec8d4a-b07f-4d95-8f15-ab872f457aa9" providerId="AD" clId="Web-{CF609D60-EF7D-0FEF-FB61-6B46532A0DA9}" dt="2026-05-13T11:51:32.319" v="26" actId="1076"/>
      <pc:docMkLst>
        <pc:docMk/>
      </pc:docMkLst>
      <pc:sldChg chg="modSp">
        <pc:chgData name="Rabie, Brent" userId="S::brabie@mercy.com::89ec8d4a-b07f-4d95-8f15-ab872f457aa9" providerId="AD" clId="Web-{CF609D60-EF7D-0FEF-FB61-6B46532A0DA9}" dt="2026-05-13T11:51:32.319" v="26" actId="1076"/>
        <pc:sldMkLst>
          <pc:docMk/>
          <pc:sldMk cId="2075549005" sldId="286"/>
        </pc:sldMkLst>
        <pc:spChg chg="mod">
          <ac:chgData name="Rabie, Brent" userId="S::brabie@mercy.com::89ec8d4a-b07f-4d95-8f15-ab872f457aa9" providerId="AD" clId="Web-{CF609D60-EF7D-0FEF-FB61-6B46532A0DA9}" dt="2026-05-13T11:51:28.787" v="25" actId="1076"/>
          <ac:spMkLst>
            <pc:docMk/>
            <pc:sldMk cId="2075549005" sldId="286"/>
            <ac:spMk id="2" creationId="{00000000-0000-0000-0000-000000000000}"/>
          </ac:spMkLst>
        </pc:spChg>
        <pc:spChg chg="mod">
          <ac:chgData name="Rabie, Brent" userId="S::brabie@mercy.com::89ec8d4a-b07f-4d95-8f15-ab872f457aa9" providerId="AD" clId="Web-{CF609D60-EF7D-0FEF-FB61-6B46532A0DA9}" dt="2026-05-13T11:51:21.771" v="23" actId="14100"/>
          <ac:spMkLst>
            <pc:docMk/>
            <pc:sldMk cId="2075549005" sldId="286"/>
            <ac:spMk id="3" creationId="{00000000-0000-0000-0000-000000000000}"/>
          </ac:spMkLst>
        </pc:spChg>
        <pc:spChg chg="mod">
          <ac:chgData name="Rabie, Brent" userId="S::brabie@mercy.com::89ec8d4a-b07f-4d95-8f15-ab872f457aa9" providerId="AD" clId="Web-{CF609D60-EF7D-0FEF-FB61-6B46532A0DA9}" dt="2026-05-13T11:51:32.319" v="26" actId="1076"/>
          <ac:spMkLst>
            <pc:docMk/>
            <pc:sldMk cId="2075549005" sldId="286"/>
            <ac:spMk id="5" creationId="{00000000-0000-0000-0000-000000000000}"/>
          </ac:spMkLst>
        </pc:spChg>
        <pc:spChg chg="mod">
          <ac:chgData name="Rabie, Brent" userId="S::brabie@mercy.com::89ec8d4a-b07f-4d95-8f15-ab872f457aa9" providerId="AD" clId="Web-{CF609D60-EF7D-0FEF-FB61-6B46532A0DA9}" dt="2026-05-13T11:51:16.162" v="21" actId="1076"/>
          <ac:spMkLst>
            <pc:docMk/>
            <pc:sldMk cId="2075549005" sldId="286"/>
            <ac:spMk id="9" creationId="{00000000-0000-0000-0000-000000000000}"/>
          </ac:spMkLst>
        </pc:spChg>
      </pc:sldChg>
    </pc:docChg>
  </pc:docChgLst>
  <pc:docChgLst>
    <pc:chgData name="Rabie, Brent" userId="S::brabie@mercy.com::89ec8d4a-b07f-4d95-8f15-ab872f457aa9" providerId="AD" clId="Web-{AE4D9D3E-7DF4-7AE1-3B68-6054A0452250}"/>
    <pc:docChg chg="modSld">
      <pc:chgData name="Rabie, Brent" userId="S::brabie@mercy.com::89ec8d4a-b07f-4d95-8f15-ab872f457aa9" providerId="AD" clId="Web-{AE4D9D3E-7DF4-7AE1-3B68-6054A0452250}" dt="2026-05-14T13:43:46.677" v="16" actId="1076"/>
      <pc:docMkLst>
        <pc:docMk/>
      </pc:docMkLst>
      <pc:sldChg chg="addSp delSp modSp">
        <pc:chgData name="Rabie, Brent" userId="S::brabie@mercy.com::89ec8d4a-b07f-4d95-8f15-ab872f457aa9" providerId="AD" clId="Web-{AE4D9D3E-7DF4-7AE1-3B68-6054A0452250}" dt="2026-05-14T13:43:46.677" v="16" actId="1076"/>
        <pc:sldMkLst>
          <pc:docMk/>
          <pc:sldMk cId="2075549005" sldId="286"/>
        </pc:sldMkLst>
        <pc:spChg chg="del">
          <ac:chgData name="Rabie, Brent" userId="S::brabie@mercy.com::89ec8d4a-b07f-4d95-8f15-ab872f457aa9" providerId="AD" clId="Web-{AE4D9D3E-7DF4-7AE1-3B68-6054A0452250}" dt="2026-05-14T13:42:16.502" v="1"/>
          <ac:spMkLst>
            <pc:docMk/>
            <pc:sldMk cId="2075549005" sldId="286"/>
            <ac:spMk id="8" creationId="{00000000-0000-0000-0000-000000000000}"/>
          </ac:spMkLst>
        </pc:spChg>
        <pc:spChg chg="mod">
          <ac:chgData name="Rabie, Brent" userId="S::brabie@mercy.com::89ec8d4a-b07f-4d95-8f15-ab872f457aa9" providerId="AD" clId="Web-{AE4D9D3E-7DF4-7AE1-3B68-6054A0452250}" dt="2026-05-14T13:43:40.333" v="15" actId="1076"/>
          <ac:spMkLst>
            <pc:docMk/>
            <pc:sldMk cId="2075549005" sldId="286"/>
            <ac:spMk id="10" creationId="{00000000-0000-0000-0000-000000000000}"/>
          </ac:spMkLst>
        </pc:spChg>
        <pc:spChg chg="mod">
          <ac:chgData name="Rabie, Brent" userId="S::brabie@mercy.com::89ec8d4a-b07f-4d95-8f15-ab872f457aa9" providerId="AD" clId="Web-{AE4D9D3E-7DF4-7AE1-3B68-6054A0452250}" dt="2026-05-14T13:43:46.677" v="16" actId="1076"/>
          <ac:spMkLst>
            <pc:docMk/>
            <pc:sldMk cId="2075549005" sldId="286"/>
            <ac:spMk id="11" creationId="{00000000-0000-0000-0000-000000000000}"/>
          </ac:spMkLst>
        </pc:spChg>
        <pc:spChg chg="mod">
          <ac:chgData name="Rabie, Brent" userId="S::brabie@mercy.com::89ec8d4a-b07f-4d95-8f15-ab872f457aa9" providerId="AD" clId="Web-{AE4D9D3E-7DF4-7AE1-3B68-6054A0452250}" dt="2026-05-14T13:43:34.911" v="14" actId="1076"/>
          <ac:spMkLst>
            <pc:docMk/>
            <pc:sldMk cId="2075549005" sldId="286"/>
            <ac:spMk id="12" creationId="{00000000-0000-0000-0000-000000000000}"/>
          </ac:spMkLst>
        </pc:spChg>
        <pc:picChg chg="add mod modCrop">
          <ac:chgData name="Rabie, Brent" userId="S::brabie@mercy.com::89ec8d4a-b07f-4d95-8f15-ab872f457aa9" providerId="AD" clId="Web-{AE4D9D3E-7DF4-7AE1-3B68-6054A0452250}" dt="2026-05-14T13:42:35.706" v="5"/>
          <ac:picMkLst>
            <pc:docMk/>
            <pc:sldMk cId="2075549005" sldId="286"/>
            <ac:picMk id="4" creationId="{57FA2644-CDB9-5DAF-3E43-BF2A3BD992CA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A0ADA7-1B34-4562-A9D9-DABF0EA06CE1}" type="datetimeFigureOut">
              <a:rPr lang="en-US" smtClean="0"/>
              <a:t>5/14/2026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904098-F1E3-4139-9698-FF81D99EE7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3034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Debbie supports the mission and values of our shared ministry.</a:t>
            </a:r>
          </a:p>
          <a:p>
            <a:endParaRPr lang="en-US" dirty="0"/>
          </a:p>
          <a:p>
            <a:r>
              <a:rPr lang="en-US" dirty="0"/>
              <a:t>“It is a privilege to contribute to my Mercy family of associates. I have comfort knowing they will be there for me if my circumstances become difficult.” </a:t>
            </a:r>
          </a:p>
          <a:p>
            <a:endParaRPr lang="en-US" dirty="0"/>
          </a:p>
          <a:p>
            <a:r>
              <a:rPr lang="en-US" dirty="0"/>
              <a:t>Whether it’s advanced tools like 3D mammography, meaningful associate experiences across the market, or updated equipment and technology at Mercy Fairfield’s Acute Rehab Unit—every gift helps elevate care and compassion.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127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034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36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258634" y="-907"/>
            <a:ext cx="5674732" cy="1418683"/>
          </a:xfrm>
          <a:custGeom>
            <a:avLst/>
            <a:gdLst/>
            <a:ahLst/>
            <a:cxnLst/>
            <a:rect l="l" t="t" r="r" b="b"/>
            <a:pathLst>
              <a:path w="8512098" h="2128024">
                <a:moveTo>
                  <a:pt x="0" y="0"/>
                </a:moveTo>
                <a:lnTo>
                  <a:pt x="8512098" y="0"/>
                </a:lnTo>
                <a:lnTo>
                  <a:pt x="8512098" y="2128024"/>
                </a:lnTo>
                <a:lnTo>
                  <a:pt x="0" y="21280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3509478" y="2794389"/>
            <a:ext cx="3662529" cy="2989884"/>
          </a:xfrm>
          <a:custGeom>
            <a:avLst/>
            <a:gdLst/>
            <a:ahLst/>
            <a:cxnLst/>
            <a:rect l="l" t="t" r="r" b="b"/>
            <a:pathLst>
              <a:path w="5493793" h="5232838">
                <a:moveTo>
                  <a:pt x="0" y="0"/>
                </a:moveTo>
                <a:lnTo>
                  <a:pt x="5493793" y="0"/>
                </a:lnTo>
                <a:lnTo>
                  <a:pt x="5493793" y="5232838"/>
                </a:lnTo>
                <a:lnTo>
                  <a:pt x="0" y="523283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7805204" y="1418752"/>
            <a:ext cx="3654092" cy="6985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539" rtl="0" eaLnBrk="1" fontAlgn="auto" latinLnBrk="0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BF63"/>
                </a:solidFill>
                <a:effectLst/>
                <a:uLnTx/>
                <a:uFillTx/>
                <a:latin typeface="Montserrat Bold"/>
                <a:ea typeface="Montserrat Bold"/>
                <a:cs typeface="Montserrat Bold"/>
                <a:sym typeface="Montserrat Bold"/>
              </a:rPr>
              <a:t>Your Giving in Action</a:t>
            </a:r>
          </a:p>
          <a:p>
            <a:pPr marL="0" marR="0" lvl="0" indent="0" algn="ctr" defTabSz="609539" rtl="0" eaLnBrk="1" fontAlgn="auto" latinLnBrk="0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BF63"/>
              </a:solidFill>
              <a:effectLst/>
              <a:uLnTx/>
              <a:uFillTx/>
              <a:latin typeface="Montserrat Bold"/>
              <a:ea typeface="Montserrat Bold"/>
              <a:cs typeface="Montserrat Bold"/>
              <a:sym typeface="Montserrat Bold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7463998" y="2008628"/>
            <a:ext cx="2171543" cy="1474167"/>
          </a:xfrm>
          <a:custGeom>
            <a:avLst/>
            <a:gdLst/>
            <a:ahLst/>
            <a:cxnLst/>
            <a:rect l="l" t="t" r="r" b="b"/>
            <a:pathLst>
              <a:path w="3257315" h="2211250">
                <a:moveTo>
                  <a:pt x="0" y="0"/>
                </a:moveTo>
                <a:lnTo>
                  <a:pt x="3257315" y="0"/>
                </a:lnTo>
                <a:lnTo>
                  <a:pt x="3257315" y="2211250"/>
                </a:lnTo>
                <a:lnTo>
                  <a:pt x="0" y="221125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4757" r="-18679"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7447962" y="5264650"/>
            <a:ext cx="2203614" cy="1469076"/>
          </a:xfrm>
          <a:custGeom>
            <a:avLst/>
            <a:gdLst/>
            <a:ahLst/>
            <a:cxnLst/>
            <a:rect l="l" t="t" r="r" b="b"/>
            <a:pathLst>
              <a:path w="3305421" h="2203614">
                <a:moveTo>
                  <a:pt x="0" y="0"/>
                </a:moveTo>
                <a:lnTo>
                  <a:pt x="3305421" y="0"/>
                </a:lnTo>
                <a:lnTo>
                  <a:pt x="3305421" y="2203614"/>
                </a:lnTo>
                <a:lnTo>
                  <a:pt x="0" y="220361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3858116" y="3105932"/>
            <a:ext cx="2961539" cy="240283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kumimoji="0" lang="en-US" sz="1600" b="0" i="0" u="none" strike="noStrike" kern="1200" cap="none" spc="9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SMH Sans Regular"/>
                <a:ea typeface="Canva Sans"/>
                <a:cs typeface="Canva Sans"/>
                <a:sym typeface="Canva Sans"/>
              </a:rPr>
              <a:t>It is a privilege to contribute to my Mercy family of associates. I have comfort knowing they will be there for me if </a:t>
            </a:r>
            <a:endParaRPr lang="en-US" sz="1600" spc="9" dirty="0">
              <a:solidFill>
                <a:srgbClr val="FFFFFF"/>
              </a:solidFill>
              <a:latin typeface="BSMH Sans Regular"/>
              <a:ea typeface="Canva Sans"/>
              <a:cs typeface="Canva Sans"/>
              <a:sym typeface="Canva Sans"/>
            </a:endParaRPr>
          </a:p>
          <a:p>
            <a:pPr marL="0" marR="0" lvl="0" indent="0" algn="ctr" defTabSz="609539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9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SMH Sans Regular"/>
                <a:ea typeface="Canva Sans"/>
                <a:cs typeface="Canva Sans"/>
                <a:sym typeface="Canva Sans"/>
              </a:rPr>
              <a:t>my circumstances </a:t>
            </a:r>
            <a:endParaRPr lang="en-US" sz="1600" b="0" i="0" u="none" strike="noStrike" kern="1200" cap="none" spc="9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SMH Sans Regular"/>
              <a:ea typeface="Canva Sans"/>
              <a:cs typeface="Canva Sans"/>
            </a:endParaRPr>
          </a:p>
          <a:p>
            <a:pPr marL="0" marR="0" lvl="0" indent="0" algn="ctr" defTabSz="609539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9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SMH Sans Regular"/>
                <a:ea typeface="Canva Sans"/>
                <a:cs typeface="Canva Sans"/>
                <a:sym typeface="Canva Sans"/>
              </a:rPr>
              <a:t>become difficult. </a:t>
            </a:r>
            <a:endParaRPr lang="en-US" sz="1600" b="0" i="0" u="none" strike="noStrike" kern="1200" cap="none" spc="9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SMH Sans Regular"/>
              <a:ea typeface="Canva Sans"/>
              <a:cs typeface="Canva Sans"/>
            </a:endParaRPr>
          </a:p>
          <a:p>
            <a:pPr marL="0" marR="0" lvl="0" indent="0" algn="ctr" defTabSz="609539" rtl="0" eaLnBrk="1" fontAlgn="auto" latinLnBrk="0" hangingPunct="1">
              <a:lnSpc>
                <a:spcPts val="141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750" b="0" i="0" u="none" strike="noStrike" kern="1200" cap="none" spc="9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SMH Sans Regular"/>
              <a:ea typeface="Canva Sans"/>
              <a:cs typeface="Canva Sans"/>
            </a:endParaRPr>
          </a:p>
          <a:p>
            <a:pPr marL="0" marR="0" lvl="0" indent="0" algn="ctr" defTabSz="609539" rtl="0" eaLnBrk="1" fontAlgn="auto" latinLnBrk="0" hangingPunct="1">
              <a:lnSpc>
                <a:spcPts val="203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6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SMH Sans Regular"/>
                <a:ea typeface="Canva Sans Bold"/>
                <a:cs typeface="Canva Sans Bold"/>
                <a:sym typeface="Canva Sans Bold"/>
              </a:rPr>
              <a:t>Debbie Rowe</a:t>
            </a:r>
            <a:endParaRPr lang="en-US" b="1" i="0" u="none" strike="noStrike" kern="1200" cap="none" spc="6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SMH Sans Regular"/>
              <a:ea typeface="Canva Sans Bold"/>
              <a:cs typeface="Canva Sans Bold"/>
            </a:endParaRPr>
          </a:p>
          <a:p>
            <a:pPr marL="0" marR="0" lvl="0" indent="0" algn="ctr" defTabSz="609539" rtl="0" eaLnBrk="1" fontAlgn="auto" latinLnBrk="0" hangingPunct="1">
              <a:lnSpc>
                <a:spcPts val="203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SMH Sans Regular"/>
                <a:ea typeface="Canva Sans Bold"/>
                <a:cs typeface="Canva Sans Bold"/>
                <a:sym typeface="Canva Sans Bold"/>
              </a:rPr>
              <a:t>Laboratory Operations Manager | Fairfield Hospital</a:t>
            </a:r>
            <a:endParaRPr lang="en-US" b="1" i="0" u="none" strike="noStrike" kern="1200" cap="none" spc="5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SMH Sans Regular"/>
              <a:ea typeface="Canva Sans Bold"/>
              <a:cs typeface="Canva Sans 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9890411" y="2479465"/>
            <a:ext cx="2080195" cy="5262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ts val="214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3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3D Mammography </a:t>
            </a:r>
          </a:p>
          <a:p>
            <a:pPr marL="0" marR="0" lvl="0" indent="0" algn="l" defTabSz="609539" rtl="0" eaLnBrk="1" fontAlgn="auto" latinLnBrk="0" hangingPunct="1">
              <a:lnSpc>
                <a:spcPts val="214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3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Equipment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9890157" y="5738485"/>
            <a:ext cx="2137147" cy="5262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ts val="214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3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Mercy Fairfield</a:t>
            </a:r>
          </a:p>
          <a:p>
            <a:pPr marL="0" marR="0" lvl="0" indent="0" algn="l" defTabSz="609539" rtl="0" eaLnBrk="1" fontAlgn="auto" latinLnBrk="0" hangingPunct="1">
              <a:lnSpc>
                <a:spcPts val="214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3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 Acute Rehab Unit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9889903" y="3840863"/>
            <a:ext cx="2194099" cy="10574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147"/>
              </a:lnSpc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Market-wide Associate </a:t>
            </a:r>
            <a:r>
              <a: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Experience</a:t>
            </a:r>
            <a:r>
              <a:rPr lang="en-US" sz="1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(The Cincinnati Zoo Festival of Lights)</a:t>
            </a:r>
            <a:endParaRPr kumimoji="0" lang="en-US" sz="1533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4" name="Picture 13" descr="A person standing in a room&#10;&#10;AI-generated content may be incorrect.">
            <a:extLst>
              <a:ext uri="{FF2B5EF4-FFF2-40B4-BE49-F238E27FC236}">
                <a16:creationId xmlns:a16="http://schemas.microsoft.com/office/drawing/2014/main" id="{0174C1E7-EDFF-A58C-BE4B-A61C9D56E25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66" t="8116" r="11217" b="2301"/>
          <a:stretch>
            <a:fillRect/>
          </a:stretch>
        </p:blipFill>
        <p:spPr>
          <a:xfrm>
            <a:off x="269227" y="2666671"/>
            <a:ext cx="3061047" cy="326458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4" name="Picture 3" descr="A group of people posing for a photo&#10;&#10;AI-generated content may be incorrect.">
            <a:extLst>
              <a:ext uri="{FF2B5EF4-FFF2-40B4-BE49-F238E27FC236}">
                <a16:creationId xmlns:a16="http://schemas.microsoft.com/office/drawing/2014/main" id="{57FA2644-CDB9-5DAF-3E43-BF2A3BD992CA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-226" r="-525" b="27898"/>
          <a:stretch>
            <a:fillRect/>
          </a:stretch>
        </p:blipFill>
        <p:spPr>
          <a:xfrm>
            <a:off x="7449685" y="3641078"/>
            <a:ext cx="2200436" cy="1471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54900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e38d1a3-b157-4f76-8c21-6ec709699950">
      <Terms xmlns="http://schemas.microsoft.com/office/infopath/2007/PartnerControls"/>
    </lcf76f155ced4ddcb4097134ff3c332f>
    <TaxCatchAll xmlns="7e03b64a-db36-4cc5-b7ed-9d51c319646a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3989920164D1458E02DD569FB0CAEC" ma:contentTypeVersion="18" ma:contentTypeDescription="Create a new document." ma:contentTypeScope="" ma:versionID="a65029bd0a47c45d4e3bcb7e37b98b4e">
  <xsd:schema xmlns:xsd="http://www.w3.org/2001/XMLSchema" xmlns:xs="http://www.w3.org/2001/XMLSchema" xmlns:p="http://schemas.microsoft.com/office/2006/metadata/properties" xmlns:ns2="de38d1a3-b157-4f76-8c21-6ec709699950" xmlns:ns3="7e03b64a-db36-4cc5-b7ed-9d51c319646a" targetNamespace="http://schemas.microsoft.com/office/2006/metadata/properties" ma:root="true" ma:fieldsID="d7185e386606b595111a922a3664273b" ns2:_="" ns3:_="">
    <xsd:import namespace="de38d1a3-b157-4f76-8c21-6ec709699950"/>
    <xsd:import namespace="7e03b64a-db36-4cc5-b7ed-9d51c31964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e38d1a3-b157-4f76-8c21-6ec70969995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a55dbc56-9ccf-4022-aacd-75bdc51dfa1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03b64a-db36-4cc5-b7ed-9d51c319646a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e5701c39-03c0-42d3-85fd-ee2e41f47e66}" ma:internalName="TaxCatchAll" ma:showField="CatchAllData" ma:web="7e03b64a-db36-4cc5-b7ed-9d51c319646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BB553B8-454B-41D4-A62A-820026E4E6D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3F50CF6-415A-4E11-98A6-CF8B6812E0BB}">
  <ds:schemaRefs>
    <ds:schemaRef ds:uri="http://schemas.microsoft.com/office/2006/metadata/properties"/>
    <ds:schemaRef ds:uri="http://schemas.microsoft.com/office/infopath/2007/PartnerControls"/>
    <ds:schemaRef ds:uri="de38d1a3-b157-4f76-8c21-6ec709699950"/>
    <ds:schemaRef ds:uri="7e03b64a-db36-4cc5-b7ed-9d51c319646a"/>
  </ds:schemaRefs>
</ds:datastoreItem>
</file>

<file path=customXml/itemProps3.xml><?xml version="1.0" encoding="utf-8"?>
<ds:datastoreItem xmlns:ds="http://schemas.openxmlformats.org/officeDocument/2006/customXml" ds:itemID="{BCC5BD45-3B87-4943-8FA9-2BD4D3A1F84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e38d1a3-b157-4f76-8c21-6ec709699950"/>
    <ds:schemaRef ds:uri="7e03b64a-db36-4cc5-b7ed-9d51c319646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</Words>
  <Application>Microsoft Office PowerPoint</Application>
  <PresentationFormat>Widescreen</PresentationFormat>
  <Paragraphs>18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1_Office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Rabie, Brent</dc:creator>
  <cp:lastModifiedBy>Rabie, Brent</cp:lastModifiedBy>
  <cp:revision>25</cp:revision>
  <dcterms:created xsi:type="dcterms:W3CDTF">2026-05-04T17:29:45Z</dcterms:created>
  <dcterms:modified xsi:type="dcterms:W3CDTF">2026-05-14T13:43:54Z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0x0101003A3989920164D1458E02DD569FB0CAEC</vt:lpwstr>
  </property>
  <property fmtid="{D5CDD505-2E9C-101B-9397-08002B2CF9AE}" pid="3" name="MediaServiceImageTags">
    <vt:lpwstr/>
  </property>
</Properties>
</file>