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82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CA56E33-2022-3087-B7DE-435FD5CE033A}" v="2" dt="2026-05-19T14:12:12.860"/>
    <p1510:client id="{825A4125-40EE-E7DD-4A36-90479494A71D}" v="6" dt="2026-05-19T14:03:03.7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60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bie, Brent" userId="S::brabie@mercy.com::89ec8d4a-b07f-4d95-8f15-ab872f457aa9" providerId="AD" clId="Web-{825A4125-40EE-E7DD-4A36-90479494A71D}"/>
    <pc:docChg chg="modSld">
      <pc:chgData name="Rabie, Brent" userId="S::brabie@mercy.com::89ec8d4a-b07f-4d95-8f15-ab872f457aa9" providerId="AD" clId="Web-{825A4125-40EE-E7DD-4A36-90479494A71D}" dt="2026-05-19T14:03:03.758" v="4" actId="1076"/>
      <pc:docMkLst>
        <pc:docMk/>
      </pc:docMkLst>
      <pc:sldChg chg="modSp">
        <pc:chgData name="Rabie, Brent" userId="S::brabie@mercy.com::89ec8d4a-b07f-4d95-8f15-ab872f457aa9" providerId="AD" clId="Web-{825A4125-40EE-E7DD-4A36-90479494A71D}" dt="2026-05-19T14:03:03.758" v="4" actId="1076"/>
        <pc:sldMkLst>
          <pc:docMk/>
          <pc:sldMk cId="1540936885" sldId="282"/>
        </pc:sldMkLst>
        <pc:spChg chg="mod">
          <ac:chgData name="Rabie, Brent" userId="S::brabie@mercy.com::89ec8d4a-b07f-4d95-8f15-ab872f457aa9" providerId="AD" clId="Web-{825A4125-40EE-E7DD-4A36-90479494A71D}" dt="2026-05-19T14:03:03.758" v="4" actId="1076"/>
          <ac:spMkLst>
            <pc:docMk/>
            <pc:sldMk cId="1540936885" sldId="282"/>
            <ac:spMk id="5" creationId="{00000000-0000-0000-0000-000000000000}"/>
          </ac:spMkLst>
        </pc:spChg>
        <pc:picChg chg="mod">
          <ac:chgData name="Rabie, Brent" userId="S::brabie@mercy.com::89ec8d4a-b07f-4d95-8f15-ab872f457aa9" providerId="AD" clId="Web-{825A4125-40EE-E7DD-4A36-90479494A71D}" dt="2026-05-19T14:02:05.084" v="1" actId="1076"/>
          <ac:picMkLst>
            <pc:docMk/>
            <pc:sldMk cId="1540936885" sldId="282"/>
            <ac:picMk id="16" creationId="{5D07625B-91AA-2B66-EC97-7DCE048C3EF1}"/>
          </ac:picMkLst>
        </pc:picChg>
      </pc:sldChg>
    </pc:docChg>
  </pc:docChgLst>
  <pc:docChgLst>
    <pc:chgData name="Rabie, Brent" userId="S::brabie@mercy.com::89ec8d4a-b07f-4d95-8f15-ab872f457aa9" providerId="AD" clId="Web-{55D08890-CDCC-63D3-4473-FA3C0D7BD01F}"/>
    <pc:docChg chg="modSld">
      <pc:chgData name="Rabie, Brent" userId="S::brabie@mercy.com::89ec8d4a-b07f-4d95-8f15-ab872f457aa9" providerId="AD" clId="Web-{55D08890-CDCC-63D3-4473-FA3C0D7BD01F}" dt="2026-05-11T11:40:48.028" v="25" actId="20577"/>
      <pc:docMkLst>
        <pc:docMk/>
      </pc:docMkLst>
      <pc:sldChg chg="modSp">
        <pc:chgData name="Rabie, Brent" userId="S::brabie@mercy.com::89ec8d4a-b07f-4d95-8f15-ab872f457aa9" providerId="AD" clId="Web-{55D08890-CDCC-63D3-4473-FA3C0D7BD01F}" dt="2026-05-11T11:40:48.028" v="25" actId="20577"/>
        <pc:sldMkLst>
          <pc:docMk/>
          <pc:sldMk cId="1540936885" sldId="282"/>
        </pc:sldMkLst>
        <pc:spChg chg="mod">
          <ac:chgData name="Rabie, Brent" userId="S::brabie@mercy.com::89ec8d4a-b07f-4d95-8f15-ab872f457aa9" providerId="AD" clId="Web-{55D08890-CDCC-63D3-4473-FA3C0D7BD01F}" dt="2026-05-11T11:40:26.152" v="22" actId="14100"/>
          <ac:spMkLst>
            <pc:docMk/>
            <pc:sldMk cId="1540936885" sldId="282"/>
            <ac:spMk id="4" creationId="{00000000-0000-0000-0000-000000000000}"/>
          </ac:spMkLst>
        </pc:spChg>
        <pc:spChg chg="mod">
          <ac:chgData name="Rabie, Brent" userId="S::brabie@mercy.com::89ec8d4a-b07f-4d95-8f15-ab872f457aa9" providerId="AD" clId="Web-{55D08890-CDCC-63D3-4473-FA3C0D7BD01F}" dt="2026-05-11T11:40:19.449" v="20" actId="1076"/>
          <ac:spMkLst>
            <pc:docMk/>
            <pc:sldMk cId="1540936885" sldId="282"/>
            <ac:spMk id="9" creationId="{00000000-0000-0000-0000-000000000000}"/>
          </ac:spMkLst>
        </pc:spChg>
        <pc:spChg chg="mod">
          <ac:chgData name="Rabie, Brent" userId="S::brabie@mercy.com::89ec8d4a-b07f-4d95-8f15-ab872f457aa9" providerId="AD" clId="Web-{55D08890-CDCC-63D3-4473-FA3C0D7BD01F}" dt="2026-05-11T11:40:32.340" v="23" actId="20577"/>
          <ac:spMkLst>
            <pc:docMk/>
            <pc:sldMk cId="1540936885" sldId="282"/>
            <ac:spMk id="10" creationId="{00000000-0000-0000-0000-000000000000}"/>
          </ac:spMkLst>
        </pc:spChg>
        <pc:spChg chg="mod">
          <ac:chgData name="Rabie, Brent" userId="S::brabie@mercy.com::89ec8d4a-b07f-4d95-8f15-ab872f457aa9" providerId="AD" clId="Web-{55D08890-CDCC-63D3-4473-FA3C0D7BD01F}" dt="2026-05-11T11:40:48.028" v="25" actId="20577"/>
          <ac:spMkLst>
            <pc:docMk/>
            <pc:sldMk cId="1540936885" sldId="282"/>
            <ac:spMk id="11" creationId="{00000000-0000-0000-0000-000000000000}"/>
          </ac:spMkLst>
        </pc:spChg>
        <pc:spChg chg="mod">
          <ac:chgData name="Rabie, Brent" userId="S::brabie@mercy.com::89ec8d4a-b07f-4d95-8f15-ab872f457aa9" providerId="AD" clId="Web-{55D08890-CDCC-63D3-4473-FA3C0D7BD01F}" dt="2026-05-11T11:40:39.825" v="24" actId="20577"/>
          <ac:spMkLst>
            <pc:docMk/>
            <pc:sldMk cId="1540936885" sldId="282"/>
            <ac:spMk id="12" creationId="{00000000-0000-0000-0000-000000000000}"/>
          </ac:spMkLst>
        </pc:spChg>
      </pc:sldChg>
    </pc:docChg>
  </pc:docChgLst>
  <pc:docChgLst>
    <pc:chgData name="Rabie, Brent" userId="S::brabie@mercy.com::89ec8d4a-b07f-4d95-8f15-ab872f457aa9" providerId="AD" clId="Web-{5CA56E33-2022-3087-B7DE-435FD5CE033A}"/>
    <pc:docChg chg="modSld">
      <pc:chgData name="Rabie, Brent" userId="S::brabie@mercy.com::89ec8d4a-b07f-4d95-8f15-ab872f457aa9" providerId="AD" clId="Web-{5CA56E33-2022-3087-B7DE-435FD5CE033A}" dt="2026-05-19T14:12:12.860" v="1"/>
      <pc:docMkLst>
        <pc:docMk/>
      </pc:docMkLst>
      <pc:sldChg chg="modSp">
        <pc:chgData name="Rabie, Brent" userId="S::brabie@mercy.com::89ec8d4a-b07f-4d95-8f15-ab872f457aa9" providerId="AD" clId="Web-{5CA56E33-2022-3087-B7DE-435FD5CE033A}" dt="2026-05-19T14:12:12.860" v="1"/>
        <pc:sldMkLst>
          <pc:docMk/>
          <pc:sldMk cId="1540936885" sldId="282"/>
        </pc:sldMkLst>
        <pc:picChg chg="mod modCrop">
          <ac:chgData name="Rabie, Brent" userId="S::brabie@mercy.com::89ec8d4a-b07f-4d95-8f15-ab872f457aa9" providerId="AD" clId="Web-{5CA56E33-2022-3087-B7DE-435FD5CE033A}" dt="2026-05-19T14:12:12.860" v="1"/>
          <ac:picMkLst>
            <pc:docMk/>
            <pc:sldMk cId="1540936885" sldId="282"/>
            <ac:picMk id="18" creationId="{D8E07E2B-AB44-E6ED-6D35-33F1340F4D1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73343B-424E-48F4-AFDD-B43B2D5EB3F6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3D9BA-9124-4993-ACED-DED50FF4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57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 dirty="0"/>
              <a:t>For Cyndi Rodas, Bon Secours represents more than just a job; it embodies a living ministry.</a:t>
            </a:r>
          </a:p>
          <a:p>
            <a:endParaRPr lang="en-US" dirty="0"/>
          </a:p>
          <a:p>
            <a:r>
              <a:rPr lang="en-US" dirty="0"/>
              <a:t>“It makes me feel good to know that I am contributing, and that the money I am donating is going to help someone here locally.”</a:t>
            </a:r>
          </a:p>
          <a:p>
            <a:endParaRPr lang="en-US" dirty="0"/>
          </a:p>
          <a:p>
            <a:r>
              <a:rPr lang="en-US" dirty="0"/>
              <a:t>From community schools to urban agriculture and parks &amp; open spaces, the Foundation is creating meaningful change every day.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275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0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7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7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506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36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258634" y="145631"/>
            <a:ext cx="5674732" cy="1418683"/>
          </a:xfrm>
          <a:custGeom>
            <a:avLst/>
            <a:gdLst/>
            <a:ahLst/>
            <a:cxnLst/>
            <a:rect l="l" t="t" r="r" b="b"/>
            <a:pathLst>
              <a:path w="8512098" h="2128024">
                <a:moveTo>
                  <a:pt x="0" y="0"/>
                </a:moveTo>
                <a:lnTo>
                  <a:pt x="8512098" y="0"/>
                </a:lnTo>
                <a:lnTo>
                  <a:pt x="8512098" y="2128024"/>
                </a:lnTo>
                <a:lnTo>
                  <a:pt x="0" y="21280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3255477" y="2478115"/>
            <a:ext cx="4012095" cy="2674296"/>
          </a:xfrm>
          <a:custGeom>
            <a:avLst/>
            <a:gdLst/>
            <a:ahLst/>
            <a:cxnLst/>
            <a:rect l="l" t="t" r="r" b="b"/>
            <a:pathLst>
              <a:path w="5534566" h="5271674">
                <a:moveTo>
                  <a:pt x="0" y="0"/>
                </a:moveTo>
                <a:lnTo>
                  <a:pt x="5534566" y="0"/>
                </a:lnTo>
                <a:lnTo>
                  <a:pt x="5534566" y="5271674"/>
                </a:lnTo>
                <a:lnTo>
                  <a:pt x="0" y="527167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687974" y="1550387"/>
            <a:ext cx="3654092" cy="3326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Your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BF63"/>
                </a:solidFill>
                <a:effectLst/>
                <a:uLnTx/>
                <a:uFillTx/>
                <a:latin typeface="Montserrat Bold"/>
                <a:ea typeface="Montserrat Bold"/>
                <a:cs typeface="Montserrat Bold"/>
                <a:sym typeface="Montserrat Bold"/>
              </a:rPr>
              <a:t> Giving in Action</a:t>
            </a:r>
          </a:p>
        </p:txBody>
      </p:sp>
      <p:sp>
        <p:nvSpPr>
          <p:cNvPr id="6" name="Freeform 6"/>
          <p:cNvSpPr/>
          <p:nvPr/>
        </p:nvSpPr>
        <p:spPr>
          <a:xfrm>
            <a:off x="7597145" y="3773983"/>
            <a:ext cx="1667595" cy="1361170"/>
          </a:xfrm>
          <a:custGeom>
            <a:avLst/>
            <a:gdLst/>
            <a:ahLst/>
            <a:cxnLst/>
            <a:rect l="l" t="t" r="r" b="b"/>
            <a:pathLst>
              <a:path w="2501392" h="2041755">
                <a:moveTo>
                  <a:pt x="0" y="0"/>
                </a:moveTo>
                <a:lnTo>
                  <a:pt x="2501392" y="0"/>
                </a:lnTo>
                <a:lnTo>
                  <a:pt x="2501392" y="2041755"/>
                </a:lnTo>
                <a:lnTo>
                  <a:pt x="0" y="204175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3610280" y="2847111"/>
            <a:ext cx="3302489" cy="19890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39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It makes me feel good to know that I am contributing, </a:t>
            </a:r>
            <a:endParaRPr lang="en-US" sz="1600" b="0" i="0" u="none" strike="noStrike" kern="1200" cap="none" spc="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and that the money I am </a:t>
            </a:r>
            <a:endParaRPr lang="en-US" sz="1600" b="0" i="0" u="none" strike="noStrike" kern="1200" cap="none" spc="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donating is going to help </a:t>
            </a:r>
            <a:endParaRPr lang="en-US" sz="1600" b="0" i="0" u="none" strike="noStrike" kern="1200" cap="none" spc="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marL="0" marR="0" lvl="0" indent="0" algn="ctr" defTabSz="609539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9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Canva Sans"/>
                <a:cs typeface="Canva Sans"/>
                <a:sym typeface="Canva Sans"/>
              </a:rPr>
              <a:t>someone here locally.</a:t>
            </a:r>
            <a:endParaRPr lang="en-US" sz="1750" b="0" i="0" u="none" strike="noStrike" kern="1200" cap="none" spc="9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Canva Sans"/>
              <a:cs typeface="Canva Sans"/>
            </a:endParaRPr>
          </a:p>
          <a:p>
            <a:pPr algn="ctr">
              <a:defRPr/>
            </a:pPr>
            <a:endParaRPr lang="en-US" sz="1750" spc="9" dirty="0">
              <a:solidFill>
                <a:srgbClr val="FFFFFF"/>
              </a:solidFill>
              <a:latin typeface="Canva Sans"/>
              <a:ea typeface="BSMH Sans Regular"/>
              <a:cs typeface="BSMH Sans Regular"/>
              <a:sym typeface="Canva Sans Bold"/>
            </a:endParaRPr>
          </a:p>
          <a:p>
            <a:pPr marL="0" marR="0" lvl="0" indent="0" algn="ctr" defTabSz="609539" rtl="0" eaLnBrk="1" fontAlgn="auto" latinLnBrk="0" hangingPunct="1">
              <a:lnSpc>
                <a:spcPts val="203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6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 Bold"/>
              </a:rPr>
              <a:t>-Cyndi Rodas</a:t>
            </a:r>
            <a:endParaRPr lang="en-US" b="1" i="0" u="none" strike="noStrike" kern="1200" cap="none" spc="6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ctr" defTabSz="609539" rtl="0" eaLnBrk="1" fontAlgn="auto" latinLnBrk="0" hangingPunct="1">
              <a:lnSpc>
                <a:spcPts val="203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6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Canva Sans Bold"/>
              </a:rPr>
              <a:t>Manager of Accounts Payable | Baltimore</a:t>
            </a:r>
            <a:endParaRPr lang="en-US" b="1" i="0" u="none" strike="noStrike" kern="1200" cap="none" spc="6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9518740" y="2724103"/>
            <a:ext cx="2197139" cy="250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Returning Citizens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9518739" y="5784369"/>
            <a:ext cx="2970040" cy="5198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Community </a:t>
            </a:r>
            <a:endParaRPr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Resource Center</a:t>
            </a:r>
            <a:endParaRPr lang="en-US" sz="15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SMH Sans Regular"/>
              <a:ea typeface="BSMH Sans Regular"/>
              <a:cs typeface="BSMH Sans Regular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9518740" y="4254866"/>
            <a:ext cx="2673260" cy="2505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609539" rtl="0" eaLnBrk="1" fontAlgn="auto" latinLnBrk="0" hangingPunct="1">
              <a:lnSpc>
                <a:spcPts val="214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SMH Sans Regular"/>
                <a:ea typeface="BSMH Sans Regular"/>
                <a:cs typeface="BSMH Sans Regular"/>
                <a:sym typeface="Montserrat"/>
              </a:rPr>
              <a:t>Urban Farm/Food Access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D07625B-91AA-2B66-EC97-7DCE048C3E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7" r="29485"/>
          <a:stretch>
            <a:fillRect/>
          </a:stretch>
        </p:blipFill>
        <p:spPr>
          <a:xfrm>
            <a:off x="543247" y="2241643"/>
            <a:ext cx="2504779" cy="31948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5" name="Picture 14" descr="A person and person wearing blue shirts&#10;&#10;AI-generated content may be incorrect.">
            <a:extLst>
              <a:ext uri="{FF2B5EF4-FFF2-40B4-BE49-F238E27FC236}">
                <a16:creationId xmlns:a16="http://schemas.microsoft.com/office/drawing/2014/main" id="{12246D1F-057B-C55D-4575-487C3898D8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145" y="5375858"/>
            <a:ext cx="1675673" cy="1140539"/>
          </a:xfrm>
          <a:prstGeom prst="rect">
            <a:avLst/>
          </a:prstGeom>
        </p:spPr>
      </p:pic>
      <p:pic>
        <p:nvPicPr>
          <p:cNvPr id="18" name="Picture 17" descr="A group of people standing in front of a podium&#10;&#10;AI-generated content may be incorrect.">
            <a:extLst>
              <a:ext uri="{FF2B5EF4-FFF2-40B4-BE49-F238E27FC236}">
                <a16:creationId xmlns:a16="http://schemas.microsoft.com/office/drawing/2014/main" id="{D8E07E2B-AB44-E6ED-6D35-33F1340F4D1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57" r="1250" b="12736"/>
          <a:stretch>
            <a:fillRect/>
          </a:stretch>
        </p:blipFill>
        <p:spPr>
          <a:xfrm>
            <a:off x="7597145" y="2069431"/>
            <a:ext cx="1663484" cy="141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93688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e38d1a3-b157-4f76-8c21-6ec709699950">
      <Terms xmlns="http://schemas.microsoft.com/office/infopath/2007/PartnerControls"/>
    </lcf76f155ced4ddcb4097134ff3c332f>
    <TaxCatchAll xmlns="7e03b64a-db36-4cc5-b7ed-9d51c319646a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3989920164D1458E02DD569FB0CAEC" ma:contentTypeVersion="18" ma:contentTypeDescription="Create a new document." ma:contentTypeScope="" ma:versionID="a65029bd0a47c45d4e3bcb7e37b98b4e">
  <xsd:schema xmlns:xsd="http://www.w3.org/2001/XMLSchema" xmlns:xs="http://www.w3.org/2001/XMLSchema" xmlns:p="http://schemas.microsoft.com/office/2006/metadata/properties" xmlns:ns2="de38d1a3-b157-4f76-8c21-6ec709699950" xmlns:ns3="7e03b64a-db36-4cc5-b7ed-9d51c319646a" targetNamespace="http://schemas.microsoft.com/office/2006/metadata/properties" ma:root="true" ma:fieldsID="d7185e386606b595111a922a3664273b" ns2:_="" ns3:_="">
    <xsd:import namespace="de38d1a3-b157-4f76-8c21-6ec709699950"/>
    <xsd:import namespace="7e03b64a-db36-4cc5-b7ed-9d51c31964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e38d1a3-b157-4f76-8c21-6ec70969995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a55dbc56-9ccf-4022-aacd-75bdc51dfa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03b64a-db36-4cc5-b7ed-9d51c319646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e5701c39-03c0-42d3-85fd-ee2e41f47e66}" ma:internalName="TaxCatchAll" ma:showField="CatchAllData" ma:web="7e03b64a-db36-4cc5-b7ed-9d51c319646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8C70DD6-4270-4C57-BD61-3D44FFE6CAA6}">
  <ds:schemaRefs>
    <ds:schemaRef ds:uri="http://schemas.microsoft.com/office/2006/metadata/properties"/>
    <ds:schemaRef ds:uri="http://schemas.microsoft.com/office/infopath/2007/PartnerControls"/>
    <ds:schemaRef ds:uri="de38d1a3-b157-4f76-8c21-6ec709699950"/>
    <ds:schemaRef ds:uri="7e03b64a-db36-4cc5-b7ed-9d51c319646a"/>
  </ds:schemaRefs>
</ds:datastoreItem>
</file>

<file path=customXml/itemProps2.xml><?xml version="1.0" encoding="utf-8"?>
<ds:datastoreItem xmlns:ds="http://schemas.openxmlformats.org/officeDocument/2006/customXml" ds:itemID="{1178771C-F26A-4CFD-99F4-6EB56E2CF9D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AE9761-D913-44A3-A3BD-3EE236086D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e38d1a3-b157-4f76-8c21-6ec709699950"/>
    <ds:schemaRef ds:uri="7e03b64a-db36-4cc5-b7ed-9d51c31964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120</Words>
  <Application>Microsoft Office PowerPoint</Application>
  <PresentationFormat>Widescreen</PresentationFormat>
  <Paragraphs>18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Rabie, Brent</dc:creator>
  <cp:lastModifiedBy>Rabie, Brent</cp:lastModifiedBy>
  <cp:revision>24</cp:revision>
  <dcterms:created xsi:type="dcterms:W3CDTF">2026-05-04T17:26:15Z</dcterms:created>
  <dcterms:modified xsi:type="dcterms:W3CDTF">2026-05-19T14:12:16Z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0x0101003A3989920164D1458E02DD569FB0CAEC</vt:lpwstr>
  </property>
  <property fmtid="{D5CDD505-2E9C-101B-9397-08002B2CF9AE}" pid="3" name="MediaServiceImageTags">
    <vt:lpwstr/>
  </property>
</Properties>
</file>